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7" r:id="rId1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834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9999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9999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9999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9999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9740" y="219837"/>
            <a:ext cx="11272519" cy="69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9999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8763" y="1487089"/>
            <a:ext cx="9919970" cy="4391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" y="2133600"/>
            <a:ext cx="12109704" cy="472439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62426" y="758488"/>
            <a:ext cx="4841240" cy="558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500" i="1" spc="-275" dirty="0">
                <a:solidFill>
                  <a:srgbClr val="538235"/>
                </a:solidFill>
                <a:latin typeface="Arial"/>
                <a:cs typeface="Arial"/>
              </a:rPr>
              <a:t>EDUCACIÓN</a:t>
            </a:r>
            <a:r>
              <a:rPr sz="3500" i="1" spc="-220" dirty="0">
                <a:solidFill>
                  <a:srgbClr val="538235"/>
                </a:solidFill>
                <a:latin typeface="Arial"/>
                <a:cs typeface="Arial"/>
              </a:rPr>
              <a:t> </a:t>
            </a:r>
            <a:r>
              <a:rPr sz="3500" i="1" spc="-285" dirty="0">
                <a:solidFill>
                  <a:srgbClr val="538235"/>
                </a:solidFill>
                <a:latin typeface="Arial"/>
                <a:cs typeface="Arial"/>
              </a:rPr>
              <a:t>AMBIENTAL</a:t>
            </a:r>
            <a:endParaRPr sz="3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9672" y="1455547"/>
            <a:ext cx="419862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i="1" dirty="0">
                <a:solidFill>
                  <a:srgbClr val="538235"/>
                </a:solidFill>
                <a:latin typeface="Comic Sans MS"/>
                <a:cs typeface="Comic Sans MS"/>
              </a:rPr>
              <a:t>ENFOQUE</a:t>
            </a:r>
            <a:r>
              <a:rPr sz="2800" b="1" i="1" spc="-80" dirty="0">
                <a:solidFill>
                  <a:srgbClr val="538235"/>
                </a:solidFill>
                <a:latin typeface="Comic Sans MS"/>
                <a:cs typeface="Comic Sans MS"/>
              </a:rPr>
              <a:t> </a:t>
            </a:r>
            <a:r>
              <a:rPr sz="2800" b="1" i="1" spc="-10" dirty="0">
                <a:solidFill>
                  <a:srgbClr val="538235"/>
                </a:solidFill>
                <a:latin typeface="Comic Sans MS"/>
                <a:cs typeface="Comic Sans MS"/>
              </a:rPr>
              <a:t>AMBIENTAL</a:t>
            </a:r>
            <a:endParaRPr sz="2800">
              <a:latin typeface="Comic Sans MS"/>
              <a:cs typeface="Comic Sans M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C59DE70-6B65-B3A9-DB03-1F237EB0C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1335" y="914400"/>
            <a:ext cx="12213590" cy="5968365"/>
            <a:chOff x="-21335" y="914400"/>
            <a:chExt cx="12213590" cy="5968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77494" y="2541938"/>
              <a:ext cx="7714505" cy="431606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66487" y="2731005"/>
              <a:ext cx="7525511" cy="40629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21335" y="914400"/>
              <a:ext cx="6979919" cy="596798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16355" y="371475"/>
            <a:ext cx="9199245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b="0" dirty="0">
                <a:latin typeface="Calibri Light"/>
                <a:cs typeface="Calibri Light"/>
              </a:rPr>
              <a:t>El</a:t>
            </a:r>
            <a:r>
              <a:rPr sz="4400" b="0" spc="-125" dirty="0">
                <a:latin typeface="Calibri Light"/>
                <a:cs typeface="Calibri Light"/>
              </a:rPr>
              <a:t> </a:t>
            </a:r>
            <a:r>
              <a:rPr sz="4400" b="0" spc="-60" dirty="0">
                <a:latin typeface="Calibri Light"/>
                <a:cs typeface="Calibri Light"/>
              </a:rPr>
              <a:t>enfoque</a:t>
            </a:r>
            <a:r>
              <a:rPr sz="4400" b="0" spc="-165" dirty="0">
                <a:latin typeface="Calibri Light"/>
                <a:cs typeface="Calibri Light"/>
              </a:rPr>
              <a:t> </a:t>
            </a:r>
            <a:r>
              <a:rPr sz="4400" b="0" spc="-50" dirty="0">
                <a:latin typeface="Calibri Light"/>
                <a:cs typeface="Calibri Light"/>
              </a:rPr>
              <a:t>ambiental</a:t>
            </a:r>
            <a:r>
              <a:rPr sz="4400" b="0" spc="-15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a</a:t>
            </a:r>
            <a:r>
              <a:rPr sz="4400" b="0" spc="-110" dirty="0">
                <a:latin typeface="Calibri Light"/>
                <a:cs typeface="Calibri Light"/>
              </a:rPr>
              <a:t> </a:t>
            </a:r>
            <a:r>
              <a:rPr sz="4400" b="0" spc="-55" dirty="0">
                <a:latin typeface="Calibri Light"/>
                <a:cs typeface="Calibri Light"/>
              </a:rPr>
              <a:t>través</a:t>
            </a:r>
            <a:r>
              <a:rPr sz="4400" b="0" spc="-14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de</a:t>
            </a:r>
            <a:r>
              <a:rPr sz="4400" b="0" spc="-14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los</a:t>
            </a:r>
            <a:r>
              <a:rPr sz="4400" b="0" spc="-165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PEAI.</a:t>
            </a:r>
            <a:endParaRPr sz="4400" dirty="0">
              <a:latin typeface="Calibri Light"/>
              <a:cs typeface="Calibri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94638" y="1680413"/>
            <a:ext cx="4747260" cy="27152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3695" marR="93980" indent="-259079" algn="just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009999"/>
                </a:solidFill>
                <a:latin typeface="Calibri"/>
                <a:cs typeface="Calibri"/>
              </a:rPr>
              <a:t>¿Qué</a:t>
            </a:r>
            <a:r>
              <a:rPr sz="2800" b="1" spc="-2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9999"/>
                </a:solidFill>
                <a:latin typeface="Calibri"/>
                <a:cs typeface="Calibri"/>
              </a:rPr>
              <a:t>es</a:t>
            </a:r>
            <a:r>
              <a:rPr sz="2800" b="1" spc="-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9999"/>
                </a:solidFill>
                <a:latin typeface="Calibri"/>
                <a:cs typeface="Calibri"/>
              </a:rPr>
              <a:t>un</a:t>
            </a:r>
            <a:r>
              <a:rPr sz="2800" b="1" spc="-3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9999"/>
                </a:solidFill>
                <a:latin typeface="Calibri"/>
                <a:cs typeface="Calibri"/>
              </a:rPr>
              <a:t>Proyecto</a:t>
            </a:r>
            <a:r>
              <a:rPr sz="2800" b="1" spc="-7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9999"/>
                </a:solidFill>
                <a:latin typeface="Calibri"/>
                <a:cs typeface="Calibri"/>
              </a:rPr>
              <a:t>Educativo </a:t>
            </a:r>
            <a:r>
              <a:rPr sz="2800" b="1" dirty="0">
                <a:solidFill>
                  <a:srgbClr val="009999"/>
                </a:solidFill>
                <a:latin typeface="Calibri"/>
                <a:cs typeface="Calibri"/>
              </a:rPr>
              <a:t>Ambiental</a:t>
            </a:r>
            <a:r>
              <a:rPr sz="2800" b="1" spc="-9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9999"/>
                </a:solidFill>
                <a:latin typeface="Calibri"/>
                <a:cs typeface="Calibri"/>
              </a:rPr>
              <a:t>Integrado</a:t>
            </a:r>
            <a:r>
              <a:rPr sz="2800" b="1" spc="-8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9999"/>
                </a:solidFill>
                <a:latin typeface="Calibri"/>
                <a:cs typeface="Calibri"/>
              </a:rPr>
              <a:t>PEAI</a:t>
            </a:r>
            <a:r>
              <a:rPr sz="2800" b="1" spc="-50" dirty="0">
                <a:solidFill>
                  <a:srgbClr val="009999"/>
                </a:solidFill>
                <a:latin typeface="Calibri"/>
                <a:cs typeface="Calibri"/>
              </a:rPr>
              <a:t> ?</a:t>
            </a:r>
            <a:endParaRPr sz="28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40"/>
              </a:spcBef>
            </a:pP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Herramienta</a:t>
            </a:r>
            <a:r>
              <a:rPr sz="2400" spc="6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pedagógica</a:t>
            </a:r>
            <a:r>
              <a:rPr sz="2400" spc="6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que</a:t>
            </a:r>
            <a:r>
              <a:rPr sz="2400" spc="6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moviliza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</a:t>
            </a:r>
            <a:r>
              <a:rPr sz="2400" spc="26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toda</a:t>
            </a:r>
            <a:r>
              <a:rPr sz="2400" u="sng" spc="25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la</a:t>
            </a:r>
            <a:r>
              <a:rPr sz="2400" u="sng" spc="26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comunidad</a:t>
            </a:r>
            <a:r>
              <a:rPr sz="2400" u="sng" spc="28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educativa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,</a:t>
            </a:r>
            <a:r>
              <a:rPr sz="2400" spc="2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</a:t>
            </a:r>
            <a:r>
              <a:rPr sz="2400" spc="2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fin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de</a:t>
            </a:r>
            <a:r>
              <a:rPr sz="2400" spc="225" dirty="0">
                <a:solidFill>
                  <a:srgbClr val="385622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atender</a:t>
            </a:r>
            <a:r>
              <a:rPr sz="2400" spc="225" dirty="0">
                <a:solidFill>
                  <a:srgbClr val="385622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</a:t>
            </a:r>
            <a:r>
              <a:rPr sz="2400" spc="220" dirty="0">
                <a:solidFill>
                  <a:srgbClr val="385622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una</a:t>
            </a:r>
            <a:r>
              <a:rPr sz="2400" spc="585" dirty="0">
                <a:solidFill>
                  <a:srgbClr val="385622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problemática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ambiental</a:t>
            </a:r>
            <a:r>
              <a:rPr sz="2400" spc="1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identificada</a:t>
            </a:r>
            <a:r>
              <a:rPr sz="2400" spc="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y</a:t>
            </a:r>
            <a:r>
              <a:rPr sz="2400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priorizada</a:t>
            </a:r>
            <a:r>
              <a:rPr sz="2400" spc="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en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la</a:t>
            </a:r>
            <a:r>
              <a:rPr sz="2400" spc="2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IE</a:t>
            </a:r>
            <a:r>
              <a:rPr sz="2400" spc="25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o</a:t>
            </a:r>
            <a:r>
              <a:rPr sz="2400" spc="254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en</a:t>
            </a:r>
            <a:r>
              <a:rPr sz="2400" spc="26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la</a:t>
            </a:r>
            <a:r>
              <a:rPr sz="2400" spc="25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comunidad.</a:t>
            </a:r>
            <a:r>
              <a:rPr sz="2400" spc="2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Evidencia</a:t>
            </a:r>
            <a:r>
              <a:rPr sz="2400" spc="254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la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94638" y="4370323"/>
            <a:ext cx="33242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07514" algn="l"/>
                <a:tab pos="2341880" algn="l"/>
                <a:tab pos="2609850" algn="l"/>
              </a:tabLst>
            </a:pP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transversalidad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		</a:t>
            </a: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del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Ambiental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al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	</a:t>
            </a:r>
            <a:r>
              <a:rPr sz="2400" spc="-30" dirty="0">
                <a:solidFill>
                  <a:srgbClr val="385622"/>
                </a:solidFill>
                <a:latin typeface="Calibri"/>
                <a:cs typeface="Calibri"/>
              </a:rPr>
              <a:t>integrar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94638" y="5102097"/>
            <a:ext cx="18205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competencias,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64709" y="4370323"/>
            <a:ext cx="11779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4460" algn="just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solidFill>
                  <a:srgbClr val="385622"/>
                </a:solidFill>
                <a:latin typeface="Calibri"/>
                <a:cs typeface="Calibri"/>
              </a:rPr>
              <a:t>Enfoque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diversas </a:t>
            </a:r>
            <a:r>
              <a:rPr sz="2400" spc="-20" dirty="0">
                <a:solidFill>
                  <a:srgbClr val="385622"/>
                </a:solidFill>
                <a:latin typeface="Calibri"/>
                <a:cs typeface="Calibri"/>
              </a:rPr>
              <a:t>enfoques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94638" y="5467603"/>
            <a:ext cx="47478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transversales</a:t>
            </a:r>
            <a:r>
              <a:rPr sz="2400" spc="-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y</a:t>
            </a:r>
            <a:r>
              <a:rPr sz="24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sus</a:t>
            </a:r>
            <a:r>
              <a:rPr sz="2400" spc="-5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respectivos</a:t>
            </a:r>
            <a:r>
              <a:rPr sz="2400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valores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y</a:t>
            </a:r>
            <a:r>
              <a:rPr sz="24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actitudes,</a:t>
            </a:r>
            <a:r>
              <a:rPr sz="2400" spc="-7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así</a:t>
            </a:r>
            <a:r>
              <a:rPr sz="2400" spc="-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como</a:t>
            </a:r>
            <a:r>
              <a:rPr sz="24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85622"/>
                </a:solidFill>
                <a:latin typeface="Calibri"/>
                <a:cs typeface="Calibri"/>
              </a:rPr>
              <a:t>otros</a:t>
            </a:r>
            <a:r>
              <a:rPr sz="2400" spc="-6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85622"/>
                </a:solidFill>
                <a:latin typeface="Calibri"/>
                <a:cs typeface="Calibri"/>
              </a:rPr>
              <a:t>PEAI.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348729" y="1478025"/>
            <a:ext cx="2677160" cy="622300"/>
            <a:chOff x="6348729" y="1478025"/>
            <a:chExt cx="2677160" cy="622300"/>
          </a:xfrm>
        </p:grpSpPr>
        <p:sp>
          <p:nvSpPr>
            <p:cNvPr id="14" name="object 14"/>
            <p:cNvSpPr/>
            <p:nvPr/>
          </p:nvSpPr>
          <p:spPr>
            <a:xfrm>
              <a:off x="6362699" y="1491995"/>
              <a:ext cx="2649220" cy="594360"/>
            </a:xfrm>
            <a:custGeom>
              <a:avLst/>
              <a:gdLst/>
              <a:ahLst/>
              <a:cxnLst/>
              <a:rect l="l" t="t" r="r" b="b"/>
              <a:pathLst>
                <a:path w="2649220" h="594360">
                  <a:moveTo>
                    <a:pt x="2549652" y="0"/>
                  </a:moveTo>
                  <a:lnTo>
                    <a:pt x="99060" y="0"/>
                  </a:lnTo>
                  <a:lnTo>
                    <a:pt x="60489" y="7780"/>
                  </a:lnTo>
                  <a:lnTo>
                    <a:pt x="29003" y="29003"/>
                  </a:lnTo>
                  <a:lnTo>
                    <a:pt x="7780" y="60489"/>
                  </a:lnTo>
                  <a:lnTo>
                    <a:pt x="0" y="99059"/>
                  </a:lnTo>
                  <a:lnTo>
                    <a:pt x="0" y="495300"/>
                  </a:lnTo>
                  <a:lnTo>
                    <a:pt x="7780" y="533870"/>
                  </a:lnTo>
                  <a:lnTo>
                    <a:pt x="29003" y="565356"/>
                  </a:lnTo>
                  <a:lnTo>
                    <a:pt x="60489" y="586579"/>
                  </a:lnTo>
                  <a:lnTo>
                    <a:pt x="99060" y="594359"/>
                  </a:lnTo>
                  <a:lnTo>
                    <a:pt x="2549652" y="594359"/>
                  </a:lnTo>
                  <a:lnTo>
                    <a:pt x="2588222" y="586579"/>
                  </a:lnTo>
                  <a:lnTo>
                    <a:pt x="2619708" y="565356"/>
                  </a:lnTo>
                  <a:lnTo>
                    <a:pt x="2640931" y="533870"/>
                  </a:lnTo>
                  <a:lnTo>
                    <a:pt x="2648711" y="495300"/>
                  </a:lnTo>
                  <a:lnTo>
                    <a:pt x="2648711" y="99059"/>
                  </a:lnTo>
                  <a:lnTo>
                    <a:pt x="2640931" y="60489"/>
                  </a:lnTo>
                  <a:lnTo>
                    <a:pt x="2619708" y="29003"/>
                  </a:lnTo>
                  <a:lnTo>
                    <a:pt x="2588222" y="7780"/>
                  </a:lnTo>
                  <a:lnTo>
                    <a:pt x="2549652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62699" y="1491995"/>
              <a:ext cx="2649220" cy="594360"/>
            </a:xfrm>
            <a:custGeom>
              <a:avLst/>
              <a:gdLst/>
              <a:ahLst/>
              <a:cxnLst/>
              <a:rect l="l" t="t" r="r" b="b"/>
              <a:pathLst>
                <a:path w="2649220" h="594360">
                  <a:moveTo>
                    <a:pt x="0" y="99059"/>
                  </a:moveTo>
                  <a:lnTo>
                    <a:pt x="7780" y="60489"/>
                  </a:lnTo>
                  <a:lnTo>
                    <a:pt x="29003" y="29003"/>
                  </a:lnTo>
                  <a:lnTo>
                    <a:pt x="60489" y="7780"/>
                  </a:lnTo>
                  <a:lnTo>
                    <a:pt x="99060" y="0"/>
                  </a:lnTo>
                  <a:lnTo>
                    <a:pt x="2549652" y="0"/>
                  </a:lnTo>
                  <a:lnTo>
                    <a:pt x="2588222" y="7780"/>
                  </a:lnTo>
                  <a:lnTo>
                    <a:pt x="2619708" y="29003"/>
                  </a:lnTo>
                  <a:lnTo>
                    <a:pt x="2640931" y="60489"/>
                  </a:lnTo>
                  <a:lnTo>
                    <a:pt x="2648711" y="99059"/>
                  </a:lnTo>
                  <a:lnTo>
                    <a:pt x="2648711" y="495300"/>
                  </a:lnTo>
                  <a:lnTo>
                    <a:pt x="2640931" y="533870"/>
                  </a:lnTo>
                  <a:lnTo>
                    <a:pt x="2619708" y="565356"/>
                  </a:lnTo>
                  <a:lnTo>
                    <a:pt x="2588222" y="586579"/>
                  </a:lnTo>
                  <a:lnTo>
                    <a:pt x="2549652" y="594359"/>
                  </a:lnTo>
                  <a:lnTo>
                    <a:pt x="99060" y="594359"/>
                  </a:lnTo>
                  <a:lnTo>
                    <a:pt x="60489" y="586579"/>
                  </a:lnTo>
                  <a:lnTo>
                    <a:pt x="29003" y="565356"/>
                  </a:lnTo>
                  <a:lnTo>
                    <a:pt x="7780" y="533870"/>
                  </a:lnTo>
                  <a:lnTo>
                    <a:pt x="0" y="495300"/>
                  </a:lnTo>
                  <a:lnTo>
                    <a:pt x="0" y="99059"/>
                  </a:lnTo>
                  <a:close/>
                </a:path>
              </a:pathLst>
            </a:custGeom>
            <a:ln w="27432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699631" y="1623136"/>
            <a:ext cx="231228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b="1" dirty="0">
                <a:solidFill>
                  <a:srgbClr val="009999"/>
                </a:solidFill>
                <a:latin typeface="Calibri"/>
                <a:cs typeface="Calibri"/>
              </a:rPr>
              <a:t>Condiciones operativas</a:t>
            </a:r>
            <a:endParaRPr sz="1800" dirty="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9171431" y="1990344"/>
            <a:ext cx="2673350" cy="624840"/>
            <a:chOff x="9171431" y="1990344"/>
            <a:chExt cx="2673350" cy="624840"/>
          </a:xfrm>
        </p:grpSpPr>
        <p:sp>
          <p:nvSpPr>
            <p:cNvPr id="18" name="object 18"/>
            <p:cNvSpPr/>
            <p:nvPr/>
          </p:nvSpPr>
          <p:spPr>
            <a:xfrm>
              <a:off x="9185147" y="2004060"/>
              <a:ext cx="2646045" cy="597535"/>
            </a:xfrm>
            <a:custGeom>
              <a:avLst/>
              <a:gdLst/>
              <a:ahLst/>
              <a:cxnLst/>
              <a:rect l="l" t="t" r="r" b="b"/>
              <a:pathLst>
                <a:path w="2646045" h="597535">
                  <a:moveTo>
                    <a:pt x="2546096" y="0"/>
                  </a:moveTo>
                  <a:lnTo>
                    <a:pt x="99568" y="0"/>
                  </a:lnTo>
                  <a:lnTo>
                    <a:pt x="60811" y="7824"/>
                  </a:lnTo>
                  <a:lnTo>
                    <a:pt x="29162" y="29162"/>
                  </a:lnTo>
                  <a:lnTo>
                    <a:pt x="7824" y="60811"/>
                  </a:lnTo>
                  <a:lnTo>
                    <a:pt x="0" y="99567"/>
                  </a:lnTo>
                  <a:lnTo>
                    <a:pt x="0" y="497839"/>
                  </a:lnTo>
                  <a:lnTo>
                    <a:pt x="7824" y="536596"/>
                  </a:lnTo>
                  <a:lnTo>
                    <a:pt x="29162" y="568245"/>
                  </a:lnTo>
                  <a:lnTo>
                    <a:pt x="60811" y="589583"/>
                  </a:lnTo>
                  <a:lnTo>
                    <a:pt x="99568" y="597407"/>
                  </a:lnTo>
                  <a:lnTo>
                    <a:pt x="2546096" y="597407"/>
                  </a:lnTo>
                  <a:lnTo>
                    <a:pt x="2584852" y="589583"/>
                  </a:lnTo>
                  <a:lnTo>
                    <a:pt x="2616501" y="568245"/>
                  </a:lnTo>
                  <a:lnTo>
                    <a:pt x="2637839" y="536596"/>
                  </a:lnTo>
                  <a:lnTo>
                    <a:pt x="2645663" y="497839"/>
                  </a:lnTo>
                  <a:lnTo>
                    <a:pt x="2645663" y="99567"/>
                  </a:lnTo>
                  <a:lnTo>
                    <a:pt x="2637839" y="60811"/>
                  </a:lnTo>
                  <a:lnTo>
                    <a:pt x="2616501" y="29162"/>
                  </a:lnTo>
                  <a:lnTo>
                    <a:pt x="2584852" y="7824"/>
                  </a:lnTo>
                  <a:lnTo>
                    <a:pt x="2546096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85147" y="2004060"/>
              <a:ext cx="2646045" cy="597535"/>
            </a:xfrm>
            <a:custGeom>
              <a:avLst/>
              <a:gdLst/>
              <a:ahLst/>
              <a:cxnLst/>
              <a:rect l="l" t="t" r="r" b="b"/>
              <a:pathLst>
                <a:path w="2646045" h="597535">
                  <a:moveTo>
                    <a:pt x="0" y="99567"/>
                  </a:moveTo>
                  <a:lnTo>
                    <a:pt x="7824" y="60811"/>
                  </a:lnTo>
                  <a:lnTo>
                    <a:pt x="29162" y="29162"/>
                  </a:lnTo>
                  <a:lnTo>
                    <a:pt x="60811" y="7824"/>
                  </a:lnTo>
                  <a:lnTo>
                    <a:pt x="99568" y="0"/>
                  </a:lnTo>
                  <a:lnTo>
                    <a:pt x="2546096" y="0"/>
                  </a:lnTo>
                  <a:lnTo>
                    <a:pt x="2584852" y="7824"/>
                  </a:lnTo>
                  <a:lnTo>
                    <a:pt x="2616501" y="29162"/>
                  </a:lnTo>
                  <a:lnTo>
                    <a:pt x="2637839" y="60811"/>
                  </a:lnTo>
                  <a:lnTo>
                    <a:pt x="2645663" y="99567"/>
                  </a:lnTo>
                  <a:lnTo>
                    <a:pt x="2645663" y="497839"/>
                  </a:lnTo>
                  <a:lnTo>
                    <a:pt x="2637839" y="536596"/>
                  </a:lnTo>
                  <a:lnTo>
                    <a:pt x="2616501" y="568245"/>
                  </a:lnTo>
                  <a:lnTo>
                    <a:pt x="2584852" y="589583"/>
                  </a:lnTo>
                  <a:lnTo>
                    <a:pt x="2546096" y="597407"/>
                  </a:lnTo>
                  <a:lnTo>
                    <a:pt x="99568" y="597407"/>
                  </a:lnTo>
                  <a:lnTo>
                    <a:pt x="60811" y="589583"/>
                  </a:lnTo>
                  <a:lnTo>
                    <a:pt x="29162" y="568245"/>
                  </a:lnTo>
                  <a:lnTo>
                    <a:pt x="7824" y="536596"/>
                  </a:lnTo>
                  <a:lnTo>
                    <a:pt x="0" y="497839"/>
                  </a:lnTo>
                  <a:lnTo>
                    <a:pt x="0" y="99567"/>
                  </a:lnTo>
                  <a:close/>
                </a:path>
              </a:pathLst>
            </a:custGeom>
            <a:ln w="27432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569957" y="2137917"/>
            <a:ext cx="18751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Gestión</a:t>
            </a:r>
            <a:r>
              <a:rPr sz="1800" b="1" spc="-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Pedagógica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1" name="object 3">
            <a:extLst>
              <a:ext uri="{FF2B5EF4-FFF2-40B4-BE49-F238E27FC236}">
                <a16:creationId xmlns:a16="http://schemas.microsoft.com/office/drawing/2014/main" id="{B8162FD9-C0B5-3D80-1223-0B4374267E9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08D2A85-14F2-5208-0A84-0D6D12E76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01106"/>
            <a:ext cx="12044680" cy="6657340"/>
            <a:chOff x="0" y="201106"/>
            <a:chExt cx="12044680" cy="66573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1106"/>
              <a:ext cx="12044200" cy="665689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90141"/>
              <a:ext cx="11859768" cy="640384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27252" y="396951"/>
            <a:ext cx="9199245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b="0" dirty="0">
                <a:solidFill>
                  <a:srgbClr val="FFFFFF"/>
                </a:solidFill>
                <a:latin typeface="Calibri Light"/>
                <a:cs typeface="Calibri Light"/>
              </a:rPr>
              <a:t>El</a:t>
            </a:r>
            <a:r>
              <a:rPr sz="4400" b="0" spc="-1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spc="-60" dirty="0">
                <a:solidFill>
                  <a:srgbClr val="FFFFFF"/>
                </a:solidFill>
                <a:latin typeface="Calibri Light"/>
                <a:cs typeface="Calibri Light"/>
              </a:rPr>
              <a:t>enfoque</a:t>
            </a:r>
            <a:r>
              <a:rPr sz="4400" b="0" spc="-16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spc="-50" dirty="0">
                <a:solidFill>
                  <a:srgbClr val="FFFFFF"/>
                </a:solidFill>
                <a:latin typeface="Calibri Light"/>
                <a:cs typeface="Calibri Light"/>
              </a:rPr>
              <a:t>ambiental</a:t>
            </a:r>
            <a:r>
              <a:rPr sz="4400" b="0" spc="-15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dirty="0">
                <a:solidFill>
                  <a:srgbClr val="FFFFFF"/>
                </a:solidFill>
                <a:latin typeface="Calibri Light"/>
                <a:cs typeface="Calibri Light"/>
              </a:rPr>
              <a:t>a</a:t>
            </a:r>
            <a:r>
              <a:rPr sz="4400" b="0" spc="-11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spc="-55" dirty="0">
                <a:solidFill>
                  <a:srgbClr val="FFFFFF"/>
                </a:solidFill>
                <a:latin typeface="Calibri Light"/>
                <a:cs typeface="Calibri Light"/>
              </a:rPr>
              <a:t>través</a:t>
            </a:r>
            <a:r>
              <a:rPr sz="4400" b="0" spc="-14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dirty="0">
                <a:solidFill>
                  <a:srgbClr val="FFFFFF"/>
                </a:solidFill>
                <a:latin typeface="Calibri Light"/>
                <a:cs typeface="Calibri Light"/>
              </a:rPr>
              <a:t>de</a:t>
            </a:r>
            <a:r>
              <a:rPr sz="4400" b="0" spc="-14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dirty="0">
                <a:solidFill>
                  <a:srgbClr val="FFFFFF"/>
                </a:solidFill>
                <a:latin typeface="Calibri Light"/>
                <a:cs typeface="Calibri Light"/>
              </a:rPr>
              <a:t>los</a:t>
            </a:r>
            <a:r>
              <a:rPr sz="4400" b="0" spc="-16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400" b="0" spc="-10" dirty="0">
                <a:solidFill>
                  <a:srgbClr val="FFFFFF"/>
                </a:solidFill>
                <a:latin typeface="Calibri Light"/>
                <a:cs typeface="Calibri Light"/>
              </a:rPr>
              <a:t>PEAI.</a:t>
            </a:r>
            <a:endParaRPr sz="4400">
              <a:latin typeface="Calibri Light"/>
              <a:cs typeface="Calibri Ligh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0791" y="1234439"/>
            <a:ext cx="11805285" cy="5575300"/>
            <a:chOff x="240791" y="1234439"/>
            <a:chExt cx="11805285" cy="5575300"/>
          </a:xfrm>
        </p:grpSpPr>
        <p:sp>
          <p:nvSpPr>
            <p:cNvPr id="7" name="object 7"/>
            <p:cNvSpPr/>
            <p:nvPr/>
          </p:nvSpPr>
          <p:spPr>
            <a:xfrm>
              <a:off x="246887" y="1240535"/>
              <a:ext cx="11612880" cy="1332230"/>
            </a:xfrm>
            <a:custGeom>
              <a:avLst/>
              <a:gdLst/>
              <a:ahLst/>
              <a:cxnLst/>
              <a:rect l="l" t="t" r="r" b="b"/>
              <a:pathLst>
                <a:path w="11612880" h="1332230">
                  <a:moveTo>
                    <a:pt x="11390884" y="0"/>
                  </a:moveTo>
                  <a:lnTo>
                    <a:pt x="221996" y="0"/>
                  </a:lnTo>
                  <a:lnTo>
                    <a:pt x="177255" y="4512"/>
                  </a:lnTo>
                  <a:lnTo>
                    <a:pt x="135584" y="17452"/>
                  </a:lnTo>
                  <a:lnTo>
                    <a:pt x="97875" y="37926"/>
                  </a:lnTo>
                  <a:lnTo>
                    <a:pt x="65020" y="65039"/>
                  </a:lnTo>
                  <a:lnTo>
                    <a:pt x="37913" y="97897"/>
                  </a:lnTo>
                  <a:lnTo>
                    <a:pt x="17445" y="135606"/>
                  </a:lnTo>
                  <a:lnTo>
                    <a:pt x="4510" y="177270"/>
                  </a:lnTo>
                  <a:lnTo>
                    <a:pt x="0" y="221996"/>
                  </a:lnTo>
                  <a:lnTo>
                    <a:pt x="0" y="1109979"/>
                  </a:lnTo>
                  <a:lnTo>
                    <a:pt x="4510" y="1154705"/>
                  </a:lnTo>
                  <a:lnTo>
                    <a:pt x="17445" y="1196369"/>
                  </a:lnTo>
                  <a:lnTo>
                    <a:pt x="37913" y="1234078"/>
                  </a:lnTo>
                  <a:lnTo>
                    <a:pt x="65020" y="1266936"/>
                  </a:lnTo>
                  <a:lnTo>
                    <a:pt x="97875" y="1294049"/>
                  </a:lnTo>
                  <a:lnTo>
                    <a:pt x="135584" y="1314523"/>
                  </a:lnTo>
                  <a:lnTo>
                    <a:pt x="177255" y="1327463"/>
                  </a:lnTo>
                  <a:lnTo>
                    <a:pt x="221996" y="1331976"/>
                  </a:lnTo>
                  <a:lnTo>
                    <a:pt x="11390884" y="1331976"/>
                  </a:lnTo>
                  <a:lnTo>
                    <a:pt x="11435609" y="1327463"/>
                  </a:lnTo>
                  <a:lnTo>
                    <a:pt x="11477273" y="1314523"/>
                  </a:lnTo>
                  <a:lnTo>
                    <a:pt x="11514982" y="1294049"/>
                  </a:lnTo>
                  <a:lnTo>
                    <a:pt x="11547840" y="1266936"/>
                  </a:lnTo>
                  <a:lnTo>
                    <a:pt x="11574953" y="1234078"/>
                  </a:lnTo>
                  <a:lnTo>
                    <a:pt x="11595427" y="1196369"/>
                  </a:lnTo>
                  <a:lnTo>
                    <a:pt x="11608367" y="1154705"/>
                  </a:lnTo>
                  <a:lnTo>
                    <a:pt x="11612880" y="1109979"/>
                  </a:lnTo>
                  <a:lnTo>
                    <a:pt x="11612880" y="221996"/>
                  </a:lnTo>
                  <a:lnTo>
                    <a:pt x="11608367" y="177270"/>
                  </a:lnTo>
                  <a:lnTo>
                    <a:pt x="11595427" y="135606"/>
                  </a:lnTo>
                  <a:lnTo>
                    <a:pt x="11574953" y="97897"/>
                  </a:lnTo>
                  <a:lnTo>
                    <a:pt x="11547840" y="65039"/>
                  </a:lnTo>
                  <a:lnTo>
                    <a:pt x="11514982" y="37926"/>
                  </a:lnTo>
                  <a:lnTo>
                    <a:pt x="11477273" y="17452"/>
                  </a:lnTo>
                  <a:lnTo>
                    <a:pt x="11435609" y="4512"/>
                  </a:lnTo>
                  <a:lnTo>
                    <a:pt x="11390884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6887" y="1240535"/>
              <a:ext cx="11612880" cy="1332230"/>
            </a:xfrm>
            <a:custGeom>
              <a:avLst/>
              <a:gdLst/>
              <a:ahLst/>
              <a:cxnLst/>
              <a:rect l="l" t="t" r="r" b="b"/>
              <a:pathLst>
                <a:path w="11612880" h="1332230">
                  <a:moveTo>
                    <a:pt x="0" y="221996"/>
                  </a:moveTo>
                  <a:lnTo>
                    <a:pt x="4510" y="177270"/>
                  </a:lnTo>
                  <a:lnTo>
                    <a:pt x="17445" y="135606"/>
                  </a:lnTo>
                  <a:lnTo>
                    <a:pt x="37913" y="97897"/>
                  </a:lnTo>
                  <a:lnTo>
                    <a:pt x="65020" y="65039"/>
                  </a:lnTo>
                  <a:lnTo>
                    <a:pt x="97875" y="37926"/>
                  </a:lnTo>
                  <a:lnTo>
                    <a:pt x="135584" y="17452"/>
                  </a:lnTo>
                  <a:lnTo>
                    <a:pt x="177255" y="4512"/>
                  </a:lnTo>
                  <a:lnTo>
                    <a:pt x="221996" y="0"/>
                  </a:lnTo>
                  <a:lnTo>
                    <a:pt x="11390884" y="0"/>
                  </a:lnTo>
                  <a:lnTo>
                    <a:pt x="11435609" y="4512"/>
                  </a:lnTo>
                  <a:lnTo>
                    <a:pt x="11477273" y="17452"/>
                  </a:lnTo>
                  <a:lnTo>
                    <a:pt x="11514982" y="37926"/>
                  </a:lnTo>
                  <a:lnTo>
                    <a:pt x="11547840" y="65039"/>
                  </a:lnTo>
                  <a:lnTo>
                    <a:pt x="11574953" y="97897"/>
                  </a:lnTo>
                  <a:lnTo>
                    <a:pt x="11595427" y="135606"/>
                  </a:lnTo>
                  <a:lnTo>
                    <a:pt x="11608367" y="177270"/>
                  </a:lnTo>
                  <a:lnTo>
                    <a:pt x="11612880" y="221996"/>
                  </a:lnTo>
                  <a:lnTo>
                    <a:pt x="11612880" y="1109979"/>
                  </a:lnTo>
                  <a:lnTo>
                    <a:pt x="11608367" y="1154705"/>
                  </a:lnTo>
                  <a:lnTo>
                    <a:pt x="11595427" y="1196369"/>
                  </a:lnTo>
                  <a:lnTo>
                    <a:pt x="11574953" y="1234078"/>
                  </a:lnTo>
                  <a:lnTo>
                    <a:pt x="11547840" y="1266936"/>
                  </a:lnTo>
                  <a:lnTo>
                    <a:pt x="11514982" y="1294049"/>
                  </a:lnTo>
                  <a:lnTo>
                    <a:pt x="11477273" y="1314523"/>
                  </a:lnTo>
                  <a:lnTo>
                    <a:pt x="11435609" y="1327463"/>
                  </a:lnTo>
                  <a:lnTo>
                    <a:pt x="11390884" y="1331976"/>
                  </a:lnTo>
                  <a:lnTo>
                    <a:pt x="221996" y="1331976"/>
                  </a:lnTo>
                  <a:lnTo>
                    <a:pt x="177255" y="1327463"/>
                  </a:lnTo>
                  <a:lnTo>
                    <a:pt x="135584" y="1314523"/>
                  </a:lnTo>
                  <a:lnTo>
                    <a:pt x="97875" y="1294049"/>
                  </a:lnTo>
                  <a:lnTo>
                    <a:pt x="65020" y="1266936"/>
                  </a:lnTo>
                  <a:lnTo>
                    <a:pt x="37913" y="1234078"/>
                  </a:lnTo>
                  <a:lnTo>
                    <a:pt x="17445" y="1196369"/>
                  </a:lnTo>
                  <a:lnTo>
                    <a:pt x="4510" y="1154705"/>
                  </a:lnTo>
                  <a:lnTo>
                    <a:pt x="0" y="1109979"/>
                  </a:lnTo>
                  <a:lnTo>
                    <a:pt x="0" y="221996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7847" y="2831591"/>
              <a:ext cx="11551920" cy="1304925"/>
            </a:xfrm>
            <a:custGeom>
              <a:avLst/>
              <a:gdLst/>
              <a:ahLst/>
              <a:cxnLst/>
              <a:rect l="l" t="t" r="r" b="b"/>
              <a:pathLst>
                <a:path w="11551920" h="1304925">
                  <a:moveTo>
                    <a:pt x="11334496" y="0"/>
                  </a:moveTo>
                  <a:lnTo>
                    <a:pt x="217436" y="0"/>
                  </a:lnTo>
                  <a:lnTo>
                    <a:pt x="167579" y="5745"/>
                  </a:lnTo>
                  <a:lnTo>
                    <a:pt x="121811" y="22110"/>
                  </a:lnTo>
                  <a:lnTo>
                    <a:pt x="81439" y="47786"/>
                  </a:lnTo>
                  <a:lnTo>
                    <a:pt x="47767" y="81463"/>
                  </a:lnTo>
                  <a:lnTo>
                    <a:pt x="22099" y="121834"/>
                  </a:lnTo>
                  <a:lnTo>
                    <a:pt x="5742" y="167591"/>
                  </a:lnTo>
                  <a:lnTo>
                    <a:pt x="0" y="217424"/>
                  </a:lnTo>
                  <a:lnTo>
                    <a:pt x="0" y="1087120"/>
                  </a:lnTo>
                  <a:lnTo>
                    <a:pt x="5742" y="1136952"/>
                  </a:lnTo>
                  <a:lnTo>
                    <a:pt x="22099" y="1182709"/>
                  </a:lnTo>
                  <a:lnTo>
                    <a:pt x="47767" y="1223080"/>
                  </a:lnTo>
                  <a:lnTo>
                    <a:pt x="81439" y="1256757"/>
                  </a:lnTo>
                  <a:lnTo>
                    <a:pt x="121811" y="1282433"/>
                  </a:lnTo>
                  <a:lnTo>
                    <a:pt x="167579" y="1298798"/>
                  </a:lnTo>
                  <a:lnTo>
                    <a:pt x="217436" y="1304544"/>
                  </a:lnTo>
                  <a:lnTo>
                    <a:pt x="11334496" y="1304544"/>
                  </a:lnTo>
                  <a:lnTo>
                    <a:pt x="11384328" y="1298798"/>
                  </a:lnTo>
                  <a:lnTo>
                    <a:pt x="11430085" y="1282433"/>
                  </a:lnTo>
                  <a:lnTo>
                    <a:pt x="11470456" y="1256757"/>
                  </a:lnTo>
                  <a:lnTo>
                    <a:pt x="11504133" y="1223080"/>
                  </a:lnTo>
                  <a:lnTo>
                    <a:pt x="11529809" y="1182709"/>
                  </a:lnTo>
                  <a:lnTo>
                    <a:pt x="11546174" y="1136952"/>
                  </a:lnTo>
                  <a:lnTo>
                    <a:pt x="11551920" y="1087120"/>
                  </a:lnTo>
                  <a:lnTo>
                    <a:pt x="11551920" y="217424"/>
                  </a:lnTo>
                  <a:lnTo>
                    <a:pt x="11546174" y="167591"/>
                  </a:lnTo>
                  <a:lnTo>
                    <a:pt x="11529809" y="121834"/>
                  </a:lnTo>
                  <a:lnTo>
                    <a:pt x="11504133" y="81463"/>
                  </a:lnTo>
                  <a:lnTo>
                    <a:pt x="11470456" y="47786"/>
                  </a:lnTo>
                  <a:lnTo>
                    <a:pt x="11430085" y="22110"/>
                  </a:lnTo>
                  <a:lnTo>
                    <a:pt x="11384328" y="5745"/>
                  </a:lnTo>
                  <a:lnTo>
                    <a:pt x="113344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7847" y="2831591"/>
              <a:ext cx="11551920" cy="1304925"/>
            </a:xfrm>
            <a:custGeom>
              <a:avLst/>
              <a:gdLst/>
              <a:ahLst/>
              <a:cxnLst/>
              <a:rect l="l" t="t" r="r" b="b"/>
              <a:pathLst>
                <a:path w="11551920" h="1304925">
                  <a:moveTo>
                    <a:pt x="0" y="217424"/>
                  </a:moveTo>
                  <a:lnTo>
                    <a:pt x="5742" y="167591"/>
                  </a:lnTo>
                  <a:lnTo>
                    <a:pt x="22099" y="121834"/>
                  </a:lnTo>
                  <a:lnTo>
                    <a:pt x="47767" y="81463"/>
                  </a:lnTo>
                  <a:lnTo>
                    <a:pt x="81439" y="47786"/>
                  </a:lnTo>
                  <a:lnTo>
                    <a:pt x="121811" y="22110"/>
                  </a:lnTo>
                  <a:lnTo>
                    <a:pt x="167579" y="5745"/>
                  </a:lnTo>
                  <a:lnTo>
                    <a:pt x="217436" y="0"/>
                  </a:lnTo>
                  <a:lnTo>
                    <a:pt x="11334496" y="0"/>
                  </a:lnTo>
                  <a:lnTo>
                    <a:pt x="11384328" y="5745"/>
                  </a:lnTo>
                  <a:lnTo>
                    <a:pt x="11430085" y="22110"/>
                  </a:lnTo>
                  <a:lnTo>
                    <a:pt x="11470456" y="47786"/>
                  </a:lnTo>
                  <a:lnTo>
                    <a:pt x="11504133" y="81463"/>
                  </a:lnTo>
                  <a:lnTo>
                    <a:pt x="11529809" y="121834"/>
                  </a:lnTo>
                  <a:lnTo>
                    <a:pt x="11546174" y="167591"/>
                  </a:lnTo>
                  <a:lnTo>
                    <a:pt x="11551920" y="217424"/>
                  </a:lnTo>
                  <a:lnTo>
                    <a:pt x="11551920" y="1087120"/>
                  </a:lnTo>
                  <a:lnTo>
                    <a:pt x="11546174" y="1136952"/>
                  </a:lnTo>
                  <a:lnTo>
                    <a:pt x="11529809" y="1182709"/>
                  </a:lnTo>
                  <a:lnTo>
                    <a:pt x="11504133" y="1223080"/>
                  </a:lnTo>
                  <a:lnTo>
                    <a:pt x="11470456" y="1256757"/>
                  </a:lnTo>
                  <a:lnTo>
                    <a:pt x="11430085" y="1282433"/>
                  </a:lnTo>
                  <a:lnTo>
                    <a:pt x="11384328" y="1298798"/>
                  </a:lnTo>
                  <a:lnTo>
                    <a:pt x="11334496" y="1304544"/>
                  </a:lnTo>
                  <a:lnTo>
                    <a:pt x="217436" y="1304544"/>
                  </a:lnTo>
                  <a:lnTo>
                    <a:pt x="167579" y="1298798"/>
                  </a:lnTo>
                  <a:lnTo>
                    <a:pt x="121811" y="1282433"/>
                  </a:lnTo>
                  <a:lnTo>
                    <a:pt x="81439" y="1256757"/>
                  </a:lnTo>
                  <a:lnTo>
                    <a:pt x="47767" y="1223080"/>
                  </a:lnTo>
                  <a:lnTo>
                    <a:pt x="22099" y="1182709"/>
                  </a:lnTo>
                  <a:lnTo>
                    <a:pt x="5742" y="1136952"/>
                  </a:lnTo>
                  <a:lnTo>
                    <a:pt x="0" y="1087120"/>
                  </a:lnTo>
                  <a:lnTo>
                    <a:pt x="0" y="217424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7847" y="4401311"/>
              <a:ext cx="11732260" cy="1066800"/>
            </a:xfrm>
            <a:custGeom>
              <a:avLst/>
              <a:gdLst/>
              <a:ahLst/>
              <a:cxnLst/>
              <a:rect l="l" t="t" r="r" b="b"/>
              <a:pathLst>
                <a:path w="11732260" h="1066800">
                  <a:moveTo>
                    <a:pt x="11553952" y="0"/>
                  </a:moveTo>
                  <a:lnTo>
                    <a:pt x="177800" y="0"/>
                  </a:lnTo>
                  <a:lnTo>
                    <a:pt x="130533" y="6352"/>
                  </a:lnTo>
                  <a:lnTo>
                    <a:pt x="88060" y="24280"/>
                  </a:lnTo>
                  <a:lnTo>
                    <a:pt x="52076" y="52085"/>
                  </a:lnTo>
                  <a:lnTo>
                    <a:pt x="24274" y="88072"/>
                  </a:lnTo>
                  <a:lnTo>
                    <a:pt x="6351" y="130542"/>
                  </a:lnTo>
                  <a:lnTo>
                    <a:pt x="0" y="177800"/>
                  </a:lnTo>
                  <a:lnTo>
                    <a:pt x="0" y="889000"/>
                  </a:lnTo>
                  <a:lnTo>
                    <a:pt x="6351" y="936257"/>
                  </a:lnTo>
                  <a:lnTo>
                    <a:pt x="24274" y="978727"/>
                  </a:lnTo>
                  <a:lnTo>
                    <a:pt x="52076" y="1014714"/>
                  </a:lnTo>
                  <a:lnTo>
                    <a:pt x="88060" y="1042519"/>
                  </a:lnTo>
                  <a:lnTo>
                    <a:pt x="130533" y="1060447"/>
                  </a:lnTo>
                  <a:lnTo>
                    <a:pt x="177800" y="1066800"/>
                  </a:lnTo>
                  <a:lnTo>
                    <a:pt x="11553952" y="1066800"/>
                  </a:lnTo>
                  <a:lnTo>
                    <a:pt x="11601209" y="1060447"/>
                  </a:lnTo>
                  <a:lnTo>
                    <a:pt x="11643679" y="1042519"/>
                  </a:lnTo>
                  <a:lnTo>
                    <a:pt x="11679666" y="1014714"/>
                  </a:lnTo>
                  <a:lnTo>
                    <a:pt x="11707471" y="978727"/>
                  </a:lnTo>
                  <a:lnTo>
                    <a:pt x="11725399" y="936257"/>
                  </a:lnTo>
                  <a:lnTo>
                    <a:pt x="11731752" y="889000"/>
                  </a:lnTo>
                  <a:lnTo>
                    <a:pt x="11731752" y="177800"/>
                  </a:lnTo>
                  <a:lnTo>
                    <a:pt x="11725399" y="130542"/>
                  </a:lnTo>
                  <a:lnTo>
                    <a:pt x="11707471" y="88072"/>
                  </a:lnTo>
                  <a:lnTo>
                    <a:pt x="11679666" y="52085"/>
                  </a:lnTo>
                  <a:lnTo>
                    <a:pt x="11643679" y="24280"/>
                  </a:lnTo>
                  <a:lnTo>
                    <a:pt x="11601209" y="6352"/>
                  </a:lnTo>
                  <a:lnTo>
                    <a:pt x="11553952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07847" y="4401311"/>
              <a:ext cx="11732260" cy="1066800"/>
            </a:xfrm>
            <a:custGeom>
              <a:avLst/>
              <a:gdLst/>
              <a:ahLst/>
              <a:cxnLst/>
              <a:rect l="l" t="t" r="r" b="b"/>
              <a:pathLst>
                <a:path w="11732260" h="1066800">
                  <a:moveTo>
                    <a:pt x="0" y="177800"/>
                  </a:moveTo>
                  <a:lnTo>
                    <a:pt x="6351" y="130542"/>
                  </a:lnTo>
                  <a:lnTo>
                    <a:pt x="24274" y="88072"/>
                  </a:lnTo>
                  <a:lnTo>
                    <a:pt x="52076" y="52085"/>
                  </a:lnTo>
                  <a:lnTo>
                    <a:pt x="88060" y="24280"/>
                  </a:lnTo>
                  <a:lnTo>
                    <a:pt x="130533" y="6352"/>
                  </a:lnTo>
                  <a:lnTo>
                    <a:pt x="177800" y="0"/>
                  </a:lnTo>
                  <a:lnTo>
                    <a:pt x="11553952" y="0"/>
                  </a:lnTo>
                  <a:lnTo>
                    <a:pt x="11601209" y="6352"/>
                  </a:lnTo>
                  <a:lnTo>
                    <a:pt x="11643679" y="24280"/>
                  </a:lnTo>
                  <a:lnTo>
                    <a:pt x="11679666" y="52085"/>
                  </a:lnTo>
                  <a:lnTo>
                    <a:pt x="11707471" y="88072"/>
                  </a:lnTo>
                  <a:lnTo>
                    <a:pt x="11725399" y="130542"/>
                  </a:lnTo>
                  <a:lnTo>
                    <a:pt x="11731752" y="177800"/>
                  </a:lnTo>
                  <a:lnTo>
                    <a:pt x="11731752" y="889000"/>
                  </a:lnTo>
                  <a:lnTo>
                    <a:pt x="11725399" y="936257"/>
                  </a:lnTo>
                  <a:lnTo>
                    <a:pt x="11707471" y="978727"/>
                  </a:lnTo>
                  <a:lnTo>
                    <a:pt x="11679666" y="1014714"/>
                  </a:lnTo>
                  <a:lnTo>
                    <a:pt x="11643679" y="1042519"/>
                  </a:lnTo>
                  <a:lnTo>
                    <a:pt x="11601209" y="1060447"/>
                  </a:lnTo>
                  <a:lnTo>
                    <a:pt x="11553952" y="1066800"/>
                  </a:lnTo>
                  <a:lnTo>
                    <a:pt x="177800" y="1066800"/>
                  </a:lnTo>
                  <a:lnTo>
                    <a:pt x="130533" y="1060447"/>
                  </a:lnTo>
                  <a:lnTo>
                    <a:pt x="88060" y="1042519"/>
                  </a:lnTo>
                  <a:lnTo>
                    <a:pt x="52076" y="1014714"/>
                  </a:lnTo>
                  <a:lnTo>
                    <a:pt x="24274" y="978727"/>
                  </a:lnTo>
                  <a:lnTo>
                    <a:pt x="6351" y="936257"/>
                  </a:lnTo>
                  <a:lnTo>
                    <a:pt x="0" y="889000"/>
                  </a:lnTo>
                  <a:lnTo>
                    <a:pt x="0" y="177800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7367" y="5702807"/>
              <a:ext cx="11610340" cy="1100455"/>
            </a:xfrm>
            <a:custGeom>
              <a:avLst/>
              <a:gdLst/>
              <a:ahLst/>
              <a:cxnLst/>
              <a:rect l="l" t="t" r="r" b="b"/>
              <a:pathLst>
                <a:path w="11610340" h="1100454">
                  <a:moveTo>
                    <a:pt x="11426443" y="0"/>
                  </a:moveTo>
                  <a:lnTo>
                    <a:pt x="183388" y="0"/>
                  </a:lnTo>
                  <a:lnTo>
                    <a:pt x="134636" y="6550"/>
                  </a:lnTo>
                  <a:lnTo>
                    <a:pt x="90828" y="25037"/>
                  </a:lnTo>
                  <a:lnTo>
                    <a:pt x="53713" y="53713"/>
                  </a:lnTo>
                  <a:lnTo>
                    <a:pt x="25037" y="90828"/>
                  </a:lnTo>
                  <a:lnTo>
                    <a:pt x="6550" y="134636"/>
                  </a:lnTo>
                  <a:lnTo>
                    <a:pt x="0" y="183387"/>
                  </a:lnTo>
                  <a:lnTo>
                    <a:pt x="0" y="916939"/>
                  </a:lnTo>
                  <a:lnTo>
                    <a:pt x="6550" y="965691"/>
                  </a:lnTo>
                  <a:lnTo>
                    <a:pt x="25037" y="1009499"/>
                  </a:lnTo>
                  <a:lnTo>
                    <a:pt x="53713" y="1046614"/>
                  </a:lnTo>
                  <a:lnTo>
                    <a:pt x="90828" y="1075290"/>
                  </a:lnTo>
                  <a:lnTo>
                    <a:pt x="134636" y="1093777"/>
                  </a:lnTo>
                  <a:lnTo>
                    <a:pt x="183388" y="1100327"/>
                  </a:lnTo>
                  <a:lnTo>
                    <a:pt x="11426443" y="1100327"/>
                  </a:lnTo>
                  <a:lnTo>
                    <a:pt x="11475173" y="1093777"/>
                  </a:lnTo>
                  <a:lnTo>
                    <a:pt x="11518975" y="1075290"/>
                  </a:lnTo>
                  <a:lnTo>
                    <a:pt x="11556095" y="1046614"/>
                  </a:lnTo>
                  <a:lnTo>
                    <a:pt x="11584780" y="1009499"/>
                  </a:lnTo>
                  <a:lnTo>
                    <a:pt x="11603276" y="965691"/>
                  </a:lnTo>
                  <a:lnTo>
                    <a:pt x="11609832" y="916939"/>
                  </a:lnTo>
                  <a:lnTo>
                    <a:pt x="11609832" y="183387"/>
                  </a:lnTo>
                  <a:lnTo>
                    <a:pt x="11603276" y="134636"/>
                  </a:lnTo>
                  <a:lnTo>
                    <a:pt x="11584780" y="90828"/>
                  </a:lnTo>
                  <a:lnTo>
                    <a:pt x="11556095" y="53713"/>
                  </a:lnTo>
                  <a:lnTo>
                    <a:pt x="11518975" y="25037"/>
                  </a:lnTo>
                  <a:lnTo>
                    <a:pt x="11475173" y="6550"/>
                  </a:lnTo>
                  <a:lnTo>
                    <a:pt x="114264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7367" y="5702807"/>
              <a:ext cx="11610340" cy="1100455"/>
            </a:xfrm>
            <a:custGeom>
              <a:avLst/>
              <a:gdLst/>
              <a:ahLst/>
              <a:cxnLst/>
              <a:rect l="l" t="t" r="r" b="b"/>
              <a:pathLst>
                <a:path w="11610340" h="1100454">
                  <a:moveTo>
                    <a:pt x="0" y="183387"/>
                  </a:moveTo>
                  <a:lnTo>
                    <a:pt x="6550" y="134636"/>
                  </a:lnTo>
                  <a:lnTo>
                    <a:pt x="25037" y="90828"/>
                  </a:lnTo>
                  <a:lnTo>
                    <a:pt x="53713" y="53713"/>
                  </a:lnTo>
                  <a:lnTo>
                    <a:pt x="90828" y="25037"/>
                  </a:lnTo>
                  <a:lnTo>
                    <a:pt x="134636" y="6550"/>
                  </a:lnTo>
                  <a:lnTo>
                    <a:pt x="183388" y="0"/>
                  </a:lnTo>
                  <a:lnTo>
                    <a:pt x="11426443" y="0"/>
                  </a:lnTo>
                  <a:lnTo>
                    <a:pt x="11475173" y="6550"/>
                  </a:lnTo>
                  <a:lnTo>
                    <a:pt x="11518975" y="25037"/>
                  </a:lnTo>
                  <a:lnTo>
                    <a:pt x="11556095" y="53713"/>
                  </a:lnTo>
                  <a:lnTo>
                    <a:pt x="11584780" y="90828"/>
                  </a:lnTo>
                  <a:lnTo>
                    <a:pt x="11603276" y="134636"/>
                  </a:lnTo>
                  <a:lnTo>
                    <a:pt x="11609832" y="183387"/>
                  </a:lnTo>
                  <a:lnTo>
                    <a:pt x="11609832" y="916939"/>
                  </a:lnTo>
                  <a:lnTo>
                    <a:pt x="11603276" y="965691"/>
                  </a:lnTo>
                  <a:lnTo>
                    <a:pt x="11584780" y="1009499"/>
                  </a:lnTo>
                  <a:lnTo>
                    <a:pt x="11556095" y="1046614"/>
                  </a:lnTo>
                  <a:lnTo>
                    <a:pt x="11518975" y="1075290"/>
                  </a:lnTo>
                  <a:lnTo>
                    <a:pt x="11475173" y="1093777"/>
                  </a:lnTo>
                  <a:lnTo>
                    <a:pt x="11426443" y="1100327"/>
                  </a:lnTo>
                  <a:lnTo>
                    <a:pt x="183388" y="1100327"/>
                  </a:lnTo>
                  <a:lnTo>
                    <a:pt x="134636" y="1093777"/>
                  </a:lnTo>
                  <a:lnTo>
                    <a:pt x="90828" y="1075290"/>
                  </a:lnTo>
                  <a:lnTo>
                    <a:pt x="53713" y="1046614"/>
                  </a:lnTo>
                  <a:lnTo>
                    <a:pt x="25037" y="1009499"/>
                  </a:lnTo>
                  <a:lnTo>
                    <a:pt x="6550" y="965691"/>
                  </a:lnTo>
                  <a:lnTo>
                    <a:pt x="0" y="916939"/>
                  </a:lnTo>
                  <a:lnTo>
                    <a:pt x="0" y="183387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91464" y="1422907"/>
            <a:ext cx="11403965" cy="52863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360045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latin typeface="Calibri"/>
                <a:cs typeface="Calibri"/>
              </a:rPr>
              <a:t>Debe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insertarse</a:t>
            </a:r>
            <a:r>
              <a:rPr sz="2000" b="1" spc="40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el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PEI,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orientando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incorporación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los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componentes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temáticos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del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Enfoque </a:t>
            </a:r>
            <a:r>
              <a:rPr sz="2000" b="1" dirty="0">
                <a:latin typeface="Calibri"/>
                <a:cs typeface="Calibri"/>
              </a:rPr>
              <a:t>Ambiental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el</a:t>
            </a:r>
            <a:r>
              <a:rPr sz="2000" b="1" spc="39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PCI,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considerando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conformación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 err="1">
                <a:latin typeface="Calibri"/>
                <a:cs typeface="Calibri"/>
              </a:rPr>
              <a:t>funciones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lang="es-ES" sz="2000" b="1" dirty="0">
                <a:latin typeface="Calibri"/>
                <a:cs typeface="Calibri"/>
              </a:rPr>
              <a:t> las brigadas 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el</a:t>
            </a:r>
            <a:r>
              <a:rPr sz="2000" b="1" spc="4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RI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al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dirigir </a:t>
            </a:r>
            <a:r>
              <a:rPr sz="2000" b="1" dirty="0">
                <a:latin typeface="Calibri"/>
                <a:cs typeface="Calibri"/>
              </a:rPr>
              <a:t>las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acciones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IE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torno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al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logro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aprendizajes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los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estudiantes</a:t>
            </a:r>
            <a:r>
              <a:rPr sz="2000" b="1" spc="37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través</a:t>
            </a:r>
            <a:r>
              <a:rPr sz="2000" b="1" spc="6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(PAT).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2000" dirty="0">
              <a:latin typeface="Calibri"/>
              <a:cs typeface="Calibri"/>
            </a:endParaRPr>
          </a:p>
          <a:p>
            <a:pPr marL="70485" marR="530860" algn="just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Calibri"/>
                <a:cs typeface="Calibri"/>
              </a:rPr>
              <a:t>Se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constituye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un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recurso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pedagógico,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dado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que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puede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ser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trabajado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como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parte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programación </a:t>
            </a:r>
            <a:r>
              <a:rPr sz="2000" b="1" dirty="0">
                <a:latin typeface="Calibri"/>
                <a:cs typeface="Calibri"/>
              </a:rPr>
              <a:t>curricular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anual,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unidades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didácticas,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proyectos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sesiones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aprendizaje,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respondiendo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situaciones significativas.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80"/>
              </a:spcBef>
            </a:pPr>
            <a:endParaRPr sz="2000" dirty="0">
              <a:latin typeface="Calibri"/>
              <a:cs typeface="Calibri"/>
            </a:endParaRPr>
          </a:p>
          <a:p>
            <a:pPr marL="59055" marR="5080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Calibri"/>
                <a:cs typeface="Calibri"/>
              </a:rPr>
              <a:t>Dinamiza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aprendizajes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través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integración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competencias,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enfoques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transversales, desarrollando </a:t>
            </a:r>
            <a:r>
              <a:rPr sz="2000" b="1" dirty="0">
                <a:latin typeface="Calibri"/>
                <a:cs typeface="Calibri"/>
              </a:rPr>
              <a:t>valores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actitudes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contribuyendo</a:t>
            </a:r>
            <a:r>
              <a:rPr sz="2000" b="1" spc="-7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generación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36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mejoras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las</a:t>
            </a:r>
            <a:r>
              <a:rPr sz="2000" b="1" spc="37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condiciones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básicas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aprendizaje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cada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IE.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45"/>
              </a:spcBef>
            </a:pPr>
            <a:endParaRPr sz="2000" dirty="0">
              <a:latin typeface="Calibri"/>
              <a:cs typeface="Calibri"/>
            </a:endParaRPr>
          </a:p>
          <a:p>
            <a:pPr marL="31115" marR="142875">
              <a:lnSpc>
                <a:spcPct val="100000"/>
              </a:lnSpc>
            </a:pPr>
            <a:r>
              <a:rPr sz="2000" b="1" dirty="0">
                <a:latin typeface="Calibri"/>
                <a:cs typeface="Calibri"/>
              </a:rPr>
              <a:t>Puede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iniciarse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como</a:t>
            </a:r>
            <a:r>
              <a:rPr sz="2000" b="1" spc="-7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una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iniciativa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aula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luego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ser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una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prioridad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nivel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institución,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fin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atender </a:t>
            </a:r>
            <a:r>
              <a:rPr sz="2000" b="1" dirty="0">
                <a:latin typeface="Calibri"/>
                <a:cs typeface="Calibri"/>
              </a:rPr>
              <a:t>diversas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necesidades,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problemáticas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oportunidades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relacionadas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al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enfoque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ambiental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que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puedan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ir </a:t>
            </a:r>
            <a:r>
              <a:rPr sz="2000" b="1" dirty="0">
                <a:latin typeface="Calibri"/>
                <a:cs typeface="Calibri"/>
              </a:rPr>
              <a:t>surgiendo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una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IE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72888" y="938811"/>
            <a:ext cx="10640060" cy="5495290"/>
            <a:chOff x="1072888" y="938811"/>
            <a:chExt cx="10640060" cy="54952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2888" y="938811"/>
              <a:ext cx="10639729" cy="549471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65376" y="1673352"/>
              <a:ext cx="8815578" cy="336270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86000" y="2078990"/>
              <a:ext cx="7901558" cy="240245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00988" y="670052"/>
            <a:ext cx="1497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35" dirty="0">
                <a:latin typeface="Calibri Light"/>
                <a:cs typeface="Calibri Light"/>
              </a:rPr>
              <a:t>!Ahora</a:t>
            </a:r>
            <a:r>
              <a:rPr sz="3600" b="0" spc="-155" dirty="0">
                <a:latin typeface="Calibri Light"/>
                <a:cs typeface="Calibri Light"/>
              </a:rPr>
              <a:t> </a:t>
            </a:r>
            <a:r>
              <a:rPr sz="3600" b="0" spc="-50" dirty="0">
                <a:latin typeface="Calibri Light"/>
                <a:cs typeface="Calibri Light"/>
              </a:rPr>
              <a:t>!</a:t>
            </a:r>
            <a:endParaRPr sz="360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52" y="977774"/>
            <a:ext cx="12100560" cy="5880224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84D0C08-E380-451C-7B03-7200C839B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86000"/>
            <a:ext cx="40576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1383" y="505968"/>
            <a:ext cx="6031992" cy="5145024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FB2F0F08-B110-871D-9464-35ADF7F0927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D506446A-74A0-E1F1-58D3-3CDAFF1D6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600" y="0"/>
            <a:ext cx="7315200" cy="6857998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3BCC0940-4996-FAAA-C72F-175BD4FBE57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7A244002-0C25-C331-BFE9-934FB6C2F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59740" y="-76200"/>
            <a:ext cx="11272519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400" b="0" dirty="0">
                <a:latin typeface="Calibri Light"/>
                <a:cs typeface="Calibri Light"/>
              </a:rPr>
              <a:t>El</a:t>
            </a:r>
            <a:r>
              <a:rPr sz="4400" b="0" spc="-135" dirty="0">
                <a:latin typeface="Calibri Light"/>
                <a:cs typeface="Calibri Light"/>
              </a:rPr>
              <a:t> </a:t>
            </a:r>
            <a:r>
              <a:rPr sz="4400" b="0" spc="-20" dirty="0">
                <a:latin typeface="Calibri Light"/>
                <a:cs typeface="Calibri Light"/>
              </a:rPr>
              <a:t>Perfil</a:t>
            </a:r>
            <a:r>
              <a:rPr sz="4400" b="0" spc="-17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de</a:t>
            </a:r>
            <a:r>
              <a:rPr sz="4400" b="0" spc="-150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egreso</a:t>
            </a:r>
            <a:endParaRPr sz="4400" dirty="0">
              <a:latin typeface="Calibri Light"/>
              <a:cs typeface="Calibri Light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61944" y="533400"/>
            <a:ext cx="5647944" cy="56388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EBFC296-39E1-6988-207F-9BCC12A47C81}"/>
              </a:ext>
            </a:extLst>
          </p:cNvPr>
          <p:cNvSpPr txBox="1"/>
          <p:nvPr/>
        </p:nvSpPr>
        <p:spPr>
          <a:xfrm>
            <a:off x="821832" y="4357283"/>
            <a:ext cx="3544560" cy="2031325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s-ES" dirty="0"/>
              <a:t>El estudiante gestiona</a:t>
            </a:r>
          </a:p>
          <a:p>
            <a:r>
              <a:rPr lang="es-ES" dirty="0"/>
              <a:t>Proyectos de emprendimiento</a:t>
            </a:r>
          </a:p>
          <a:p>
            <a:r>
              <a:rPr lang="es-ES" dirty="0"/>
              <a:t>Económico o social de manera</a:t>
            </a:r>
          </a:p>
          <a:p>
            <a:r>
              <a:rPr lang="es-ES" dirty="0"/>
              <a:t>Ética que le permitan articularse</a:t>
            </a:r>
          </a:p>
          <a:p>
            <a:r>
              <a:rPr lang="es-ES" dirty="0"/>
              <a:t>Con el mundo del trabajo y con</a:t>
            </a:r>
          </a:p>
          <a:p>
            <a:r>
              <a:rPr lang="es-ES" dirty="0"/>
              <a:t>El desarrollo social, económico y</a:t>
            </a:r>
          </a:p>
          <a:p>
            <a:r>
              <a:rPr lang="es-ES" dirty="0"/>
              <a:t>Ambiental del entorno</a:t>
            </a:r>
            <a:endParaRPr lang="es-PE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5B4949-A572-C5F9-85DD-589386AF18D6}"/>
              </a:ext>
            </a:extLst>
          </p:cNvPr>
          <p:cNvSpPr txBox="1"/>
          <p:nvPr/>
        </p:nvSpPr>
        <p:spPr>
          <a:xfrm>
            <a:off x="8414979" y="316992"/>
            <a:ext cx="3467616" cy="230832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El estudiante practica</a:t>
            </a:r>
          </a:p>
          <a:p>
            <a:pPr algn="ctr"/>
            <a:r>
              <a:rPr lang="es-ES" dirty="0"/>
              <a:t>Una vida activa y saludable</a:t>
            </a:r>
          </a:p>
          <a:p>
            <a:pPr algn="ctr"/>
            <a:r>
              <a:rPr lang="es-ES" dirty="0"/>
              <a:t>Para su bienestar, cuida</a:t>
            </a:r>
          </a:p>
          <a:p>
            <a:pPr algn="ctr"/>
            <a:r>
              <a:rPr lang="es-ES" dirty="0"/>
              <a:t>Su cuerpo e interactúa</a:t>
            </a:r>
          </a:p>
          <a:p>
            <a:pPr algn="ctr"/>
            <a:r>
              <a:rPr lang="es-ES" dirty="0"/>
              <a:t> respetuosamente en la practica</a:t>
            </a:r>
          </a:p>
          <a:p>
            <a:pPr algn="ctr"/>
            <a:r>
              <a:rPr lang="es-ES" dirty="0"/>
              <a:t>De distintas actividades físicas</a:t>
            </a:r>
          </a:p>
          <a:p>
            <a:pPr algn="ctr"/>
            <a:r>
              <a:rPr lang="es-ES" dirty="0"/>
              <a:t>Cotidianas o deportivas</a:t>
            </a:r>
          </a:p>
          <a:p>
            <a:endParaRPr lang="es-PE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1B44CCB-231C-A4C0-17A9-18E3FA142157}"/>
              </a:ext>
            </a:extLst>
          </p:cNvPr>
          <p:cNvSpPr txBox="1"/>
          <p:nvPr/>
        </p:nvSpPr>
        <p:spPr>
          <a:xfrm>
            <a:off x="8662161" y="3972891"/>
            <a:ext cx="3070098" cy="258532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El estudiante indaga y</a:t>
            </a:r>
          </a:p>
          <a:p>
            <a:r>
              <a:rPr lang="es-PE" dirty="0"/>
              <a:t>Comprende el mundo </a:t>
            </a:r>
          </a:p>
          <a:p>
            <a:r>
              <a:rPr lang="es-PE" dirty="0"/>
              <a:t>Natural y artificial </a:t>
            </a:r>
          </a:p>
          <a:p>
            <a:r>
              <a:rPr lang="es-PE" dirty="0"/>
              <a:t>utilizando conocimientos</a:t>
            </a:r>
          </a:p>
          <a:p>
            <a:r>
              <a:rPr lang="es-PE" dirty="0"/>
              <a:t>Científicos en diálogo</a:t>
            </a:r>
          </a:p>
          <a:p>
            <a:r>
              <a:rPr lang="es-PE" dirty="0"/>
              <a:t>Con saberes locales </a:t>
            </a:r>
          </a:p>
          <a:p>
            <a:r>
              <a:rPr lang="es-PE" dirty="0"/>
              <a:t>Para mejorar la calidad</a:t>
            </a:r>
          </a:p>
          <a:p>
            <a:r>
              <a:rPr lang="es-PE" dirty="0"/>
              <a:t>De vida y cuidando la</a:t>
            </a:r>
          </a:p>
          <a:p>
            <a:r>
              <a:rPr lang="es-PE" dirty="0"/>
              <a:t>naturaleza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6770" y="659130"/>
            <a:ext cx="427736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latin typeface="Calibri Light"/>
                <a:cs typeface="Calibri Light"/>
              </a:rPr>
              <a:t>El</a:t>
            </a:r>
            <a:r>
              <a:rPr b="0" spc="-95" dirty="0">
                <a:latin typeface="Calibri Light"/>
                <a:cs typeface="Calibri Light"/>
              </a:rPr>
              <a:t> </a:t>
            </a:r>
            <a:r>
              <a:rPr b="0" spc="-40" dirty="0">
                <a:latin typeface="Calibri Light"/>
                <a:cs typeface="Calibri Light"/>
              </a:rPr>
              <a:t>enfoque</a:t>
            </a:r>
            <a:r>
              <a:rPr b="0" spc="-180" dirty="0">
                <a:latin typeface="Calibri Light"/>
                <a:cs typeface="Calibri Light"/>
              </a:rPr>
              <a:t> </a:t>
            </a:r>
            <a:r>
              <a:rPr b="0" spc="-25" dirty="0">
                <a:latin typeface="Calibri Light"/>
                <a:cs typeface="Calibri Light"/>
              </a:rPr>
              <a:t>ambiental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655549" y="509472"/>
            <a:ext cx="6287135" cy="6328969"/>
            <a:chOff x="5655549" y="134112"/>
            <a:chExt cx="6287135" cy="67043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5549" y="345943"/>
              <a:ext cx="6127270" cy="418262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15583" y="505968"/>
              <a:ext cx="5809488" cy="386486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795771" y="486155"/>
              <a:ext cx="5849620" cy="3904615"/>
            </a:xfrm>
            <a:custGeom>
              <a:avLst/>
              <a:gdLst/>
              <a:ahLst/>
              <a:cxnLst/>
              <a:rect l="l" t="t" r="r" b="b"/>
              <a:pathLst>
                <a:path w="5849620" h="3904615">
                  <a:moveTo>
                    <a:pt x="0" y="3904488"/>
                  </a:moveTo>
                  <a:lnTo>
                    <a:pt x="5849112" y="3904488"/>
                  </a:lnTo>
                  <a:lnTo>
                    <a:pt x="5849112" y="0"/>
                  </a:lnTo>
                  <a:lnTo>
                    <a:pt x="0" y="0"/>
                  </a:lnTo>
                  <a:lnTo>
                    <a:pt x="0" y="3904488"/>
                  </a:lnTo>
                  <a:close/>
                </a:path>
              </a:pathLst>
            </a:custGeom>
            <a:ln w="39624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38468" y="4524121"/>
              <a:ext cx="5582158" cy="231387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843515" y="147828"/>
              <a:ext cx="2085339" cy="780415"/>
            </a:xfrm>
            <a:custGeom>
              <a:avLst/>
              <a:gdLst/>
              <a:ahLst/>
              <a:cxnLst/>
              <a:rect l="l" t="t" r="r" b="b"/>
              <a:pathLst>
                <a:path w="2085340" h="780415">
                  <a:moveTo>
                    <a:pt x="1954783" y="0"/>
                  </a:moveTo>
                  <a:lnTo>
                    <a:pt x="130048" y="0"/>
                  </a:lnTo>
                  <a:lnTo>
                    <a:pt x="79402" y="10211"/>
                  </a:lnTo>
                  <a:lnTo>
                    <a:pt x="38068" y="38068"/>
                  </a:lnTo>
                  <a:lnTo>
                    <a:pt x="10211" y="79402"/>
                  </a:lnTo>
                  <a:lnTo>
                    <a:pt x="0" y="130048"/>
                  </a:lnTo>
                  <a:lnTo>
                    <a:pt x="0" y="650239"/>
                  </a:lnTo>
                  <a:lnTo>
                    <a:pt x="10211" y="700885"/>
                  </a:lnTo>
                  <a:lnTo>
                    <a:pt x="38068" y="742219"/>
                  </a:lnTo>
                  <a:lnTo>
                    <a:pt x="79402" y="770076"/>
                  </a:lnTo>
                  <a:lnTo>
                    <a:pt x="130048" y="780288"/>
                  </a:lnTo>
                  <a:lnTo>
                    <a:pt x="1954783" y="780288"/>
                  </a:lnTo>
                  <a:lnTo>
                    <a:pt x="2005429" y="770076"/>
                  </a:lnTo>
                  <a:lnTo>
                    <a:pt x="2046763" y="742219"/>
                  </a:lnTo>
                  <a:lnTo>
                    <a:pt x="2074620" y="700885"/>
                  </a:lnTo>
                  <a:lnTo>
                    <a:pt x="2084831" y="650239"/>
                  </a:lnTo>
                  <a:lnTo>
                    <a:pt x="2084831" y="130048"/>
                  </a:lnTo>
                  <a:lnTo>
                    <a:pt x="2074620" y="79402"/>
                  </a:lnTo>
                  <a:lnTo>
                    <a:pt x="2046763" y="38068"/>
                  </a:lnTo>
                  <a:lnTo>
                    <a:pt x="2005429" y="10211"/>
                  </a:lnTo>
                  <a:lnTo>
                    <a:pt x="1954783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843515" y="147828"/>
              <a:ext cx="2085339" cy="780415"/>
            </a:xfrm>
            <a:custGeom>
              <a:avLst/>
              <a:gdLst/>
              <a:ahLst/>
              <a:cxnLst/>
              <a:rect l="l" t="t" r="r" b="b"/>
              <a:pathLst>
                <a:path w="2085340" h="780415">
                  <a:moveTo>
                    <a:pt x="0" y="130048"/>
                  </a:moveTo>
                  <a:lnTo>
                    <a:pt x="10211" y="79402"/>
                  </a:lnTo>
                  <a:lnTo>
                    <a:pt x="38068" y="38068"/>
                  </a:lnTo>
                  <a:lnTo>
                    <a:pt x="79402" y="10211"/>
                  </a:lnTo>
                  <a:lnTo>
                    <a:pt x="130048" y="0"/>
                  </a:lnTo>
                  <a:lnTo>
                    <a:pt x="1954783" y="0"/>
                  </a:lnTo>
                  <a:lnTo>
                    <a:pt x="2005429" y="10211"/>
                  </a:lnTo>
                  <a:lnTo>
                    <a:pt x="2046763" y="38068"/>
                  </a:lnTo>
                  <a:lnTo>
                    <a:pt x="2074620" y="79402"/>
                  </a:lnTo>
                  <a:lnTo>
                    <a:pt x="2084831" y="130048"/>
                  </a:lnTo>
                  <a:lnTo>
                    <a:pt x="2084831" y="650239"/>
                  </a:lnTo>
                  <a:lnTo>
                    <a:pt x="2074620" y="700885"/>
                  </a:lnTo>
                  <a:lnTo>
                    <a:pt x="2046763" y="742219"/>
                  </a:lnTo>
                  <a:lnTo>
                    <a:pt x="2005429" y="770076"/>
                  </a:lnTo>
                  <a:lnTo>
                    <a:pt x="1954783" y="780288"/>
                  </a:lnTo>
                  <a:lnTo>
                    <a:pt x="130048" y="780288"/>
                  </a:lnTo>
                  <a:lnTo>
                    <a:pt x="79402" y="770076"/>
                  </a:lnTo>
                  <a:lnTo>
                    <a:pt x="38068" y="742219"/>
                  </a:lnTo>
                  <a:lnTo>
                    <a:pt x="10211" y="700885"/>
                  </a:lnTo>
                  <a:lnTo>
                    <a:pt x="0" y="650239"/>
                  </a:lnTo>
                  <a:lnTo>
                    <a:pt x="0" y="130048"/>
                  </a:lnTo>
                  <a:close/>
                </a:path>
              </a:pathLst>
            </a:custGeom>
            <a:ln w="27432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31724" y="1267460"/>
            <a:ext cx="5106035" cy="5514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Orienta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procesos educativos</a:t>
            </a:r>
            <a:r>
              <a:rPr sz="1800" spc="4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hacia la </a:t>
            </a:r>
            <a:r>
              <a:rPr sz="1800" spc="-10" dirty="0">
                <a:latin typeface="Calibri"/>
                <a:cs typeface="Calibri"/>
              </a:rPr>
              <a:t>formación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personas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conciencia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crítica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colectiva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sobre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22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problemática</a:t>
            </a:r>
            <a:r>
              <a:rPr sz="1800" spc="24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ambiental</a:t>
            </a:r>
            <a:r>
              <a:rPr sz="1800" spc="23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24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229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condición</a:t>
            </a:r>
            <a:r>
              <a:rPr sz="1800" spc="235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del </a:t>
            </a:r>
            <a:r>
              <a:rPr sz="1800" dirty="0">
                <a:latin typeface="Calibri"/>
                <a:cs typeface="Calibri"/>
              </a:rPr>
              <a:t>cambio</a:t>
            </a:r>
            <a:r>
              <a:rPr sz="1800" spc="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climático</a:t>
            </a:r>
            <a:r>
              <a:rPr sz="1800" spc="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nivel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local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global,</a:t>
            </a:r>
            <a:r>
              <a:rPr sz="1800" spc="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así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como</a:t>
            </a:r>
            <a:r>
              <a:rPr sz="1800" spc="6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su </a:t>
            </a:r>
            <a:r>
              <a:rPr sz="1800" dirty="0">
                <a:latin typeface="Calibri"/>
                <a:cs typeface="Calibri"/>
              </a:rPr>
              <a:t>relación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pobreza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desigualdad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social.</a:t>
            </a:r>
            <a:endParaRPr sz="1800" dirty="0">
              <a:latin typeface="Calibri"/>
              <a:cs typeface="Calibri"/>
            </a:endParaRPr>
          </a:p>
          <a:p>
            <a:pPr marL="299085" marR="6350" indent="-287020" algn="just">
              <a:lnSpc>
                <a:spcPct val="100000"/>
              </a:lnSpc>
              <a:spcBef>
                <a:spcPts val="2165"/>
              </a:spcBef>
              <a:buFont typeface="Arial MT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Promueve</a:t>
            </a:r>
            <a:r>
              <a:rPr sz="1800" spc="3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3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desarrollo</a:t>
            </a:r>
            <a:r>
              <a:rPr sz="1800" spc="3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3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prácticas</a:t>
            </a:r>
            <a:r>
              <a:rPr sz="1800" spc="3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relacionadas </a:t>
            </a:r>
            <a:r>
              <a:rPr sz="1800" dirty="0">
                <a:latin typeface="Calibri"/>
                <a:cs typeface="Calibri"/>
              </a:rPr>
              <a:t>con</a:t>
            </a:r>
            <a:r>
              <a:rPr sz="1800" spc="1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1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conservación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1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150" dirty="0"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biodiversidad</a:t>
            </a:r>
            <a:r>
              <a:rPr sz="1800" dirty="0">
                <a:latin typeface="Calibri"/>
                <a:cs typeface="Calibri"/>
              </a:rPr>
              <a:t>,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del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9999"/>
                </a:solidFill>
                <a:latin typeface="Calibri"/>
                <a:cs typeface="Calibri"/>
              </a:rPr>
              <a:t>suelo</a:t>
            </a:r>
            <a:r>
              <a:rPr sz="1800" spc="-10" dirty="0">
                <a:latin typeface="Calibri"/>
                <a:cs typeface="Calibri"/>
              </a:rPr>
              <a:t>, </a:t>
            </a:r>
            <a:r>
              <a:rPr sz="1800" dirty="0">
                <a:latin typeface="Calibri"/>
                <a:cs typeface="Calibri"/>
              </a:rPr>
              <a:t>del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aire</a:t>
            </a:r>
            <a:r>
              <a:rPr sz="1800" dirty="0">
                <a:latin typeface="Calibri"/>
                <a:cs typeface="Calibri"/>
              </a:rPr>
              <a:t>, el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uso</a:t>
            </a:r>
            <a:r>
              <a:rPr sz="1800" spc="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sostenible</a:t>
            </a:r>
            <a:r>
              <a:rPr sz="1800" spc="1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-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la</a:t>
            </a:r>
            <a:r>
              <a:rPr sz="1800" spc="2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energía</a:t>
            </a:r>
            <a:r>
              <a:rPr sz="1800" spc="-1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spc="2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el</a:t>
            </a:r>
            <a:r>
              <a:rPr sz="1800" spc="1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agua</a:t>
            </a:r>
            <a:r>
              <a:rPr sz="1800" dirty="0">
                <a:latin typeface="Calibri"/>
                <a:cs typeface="Calibri"/>
              </a:rPr>
              <a:t>, </a:t>
            </a:r>
            <a:r>
              <a:rPr sz="1800" spc="-25" dirty="0">
                <a:latin typeface="Calibri"/>
                <a:cs typeface="Calibri"/>
              </a:rPr>
              <a:t>la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valoración</a:t>
            </a:r>
            <a:r>
              <a:rPr sz="1800" spc="18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18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los</a:t>
            </a:r>
            <a:r>
              <a:rPr sz="1800" spc="190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servicios</a:t>
            </a:r>
            <a:r>
              <a:rPr sz="1800" spc="190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que</a:t>
            </a:r>
            <a:r>
              <a:rPr sz="1800" spc="18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nos</a:t>
            </a:r>
            <a:r>
              <a:rPr sz="1800" spc="190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brinda</a:t>
            </a:r>
            <a:r>
              <a:rPr sz="1800" spc="19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spc="-25" dirty="0">
                <a:solidFill>
                  <a:srgbClr val="009999"/>
                </a:solidFill>
                <a:latin typeface="Calibri"/>
                <a:cs typeface="Calibri"/>
              </a:rPr>
              <a:t>la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naturaleza</a:t>
            </a:r>
            <a:r>
              <a:rPr sz="1800" spc="20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spc="20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los</a:t>
            </a:r>
            <a:r>
              <a:rPr sz="1800" spc="19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ecosistemas</a:t>
            </a:r>
            <a:r>
              <a:rPr sz="1800" spc="18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terrestres</a:t>
            </a:r>
            <a:r>
              <a:rPr sz="1800" spc="18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spc="19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9999"/>
                </a:solidFill>
                <a:latin typeface="Calibri"/>
                <a:cs typeface="Calibri"/>
              </a:rPr>
              <a:t>marinos</a:t>
            </a:r>
            <a:r>
              <a:rPr sz="1800" spc="-10" dirty="0">
                <a:latin typeface="Calibri"/>
                <a:cs typeface="Calibri"/>
              </a:rPr>
              <a:t>,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225" dirty="0"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promoción</a:t>
            </a:r>
            <a:r>
              <a:rPr sz="1800" spc="229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23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patrones</a:t>
            </a:r>
            <a:r>
              <a:rPr sz="1800" spc="450" dirty="0">
                <a:solidFill>
                  <a:srgbClr val="009999"/>
                </a:solidFill>
                <a:latin typeface="Calibri"/>
                <a:cs typeface="Calibri"/>
              </a:rPr>
              <a:t> 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23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producción</a:t>
            </a:r>
            <a:r>
              <a:rPr sz="1800" spc="229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spc="-50" dirty="0">
                <a:solidFill>
                  <a:srgbClr val="009999"/>
                </a:solidFill>
                <a:latin typeface="Calibri"/>
                <a:cs typeface="Calibri"/>
              </a:rPr>
              <a:t>y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consumo</a:t>
            </a:r>
            <a:r>
              <a:rPr sz="1800" spc="3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responsables</a:t>
            </a:r>
            <a:r>
              <a:rPr sz="1800" spc="33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3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335" dirty="0"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manejo</a:t>
            </a:r>
            <a:r>
              <a:rPr sz="1800" spc="34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adecuado</a:t>
            </a:r>
            <a:r>
              <a:rPr sz="1800" spc="37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009999"/>
                </a:solidFill>
                <a:latin typeface="Calibri"/>
                <a:cs typeface="Calibri"/>
              </a:rPr>
              <a:t>de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los</a:t>
            </a:r>
            <a:r>
              <a:rPr sz="1800" spc="2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RRSS</a:t>
            </a:r>
            <a:r>
              <a:rPr sz="1800" dirty="0">
                <a:latin typeface="Calibri"/>
                <a:cs typeface="Calibri"/>
              </a:rPr>
              <a:t>,la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promoción</a:t>
            </a:r>
            <a:r>
              <a:rPr sz="1800" spc="4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la</a:t>
            </a:r>
            <a:r>
              <a:rPr sz="1800" spc="3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salud</a:t>
            </a:r>
            <a:r>
              <a:rPr sz="1800" spc="47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spc="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el</a:t>
            </a:r>
            <a:r>
              <a:rPr sz="1800" spc="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9999"/>
                </a:solidFill>
                <a:latin typeface="Calibri"/>
                <a:cs typeface="Calibri"/>
              </a:rPr>
              <a:t>bienestar</a:t>
            </a:r>
            <a:r>
              <a:rPr sz="1800" spc="-10" dirty="0">
                <a:latin typeface="Calibri"/>
                <a:cs typeface="Calibri"/>
              </a:rPr>
              <a:t>,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la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adaptación</a:t>
            </a:r>
            <a:r>
              <a:rPr sz="1800" spc="49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al</a:t>
            </a:r>
            <a:r>
              <a:rPr sz="1800" spc="49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cambio</a:t>
            </a:r>
            <a:r>
              <a:rPr sz="1800" spc="50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climático</a:t>
            </a:r>
            <a:r>
              <a:rPr sz="1800" spc="50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4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40" dirty="0"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gestión</a:t>
            </a:r>
            <a:r>
              <a:rPr sz="1800" spc="45" dirty="0">
                <a:solidFill>
                  <a:srgbClr val="009999"/>
                </a:solidFill>
                <a:latin typeface="Calibri"/>
                <a:cs typeface="Calibri"/>
              </a:rPr>
              <a:t>  </a:t>
            </a:r>
            <a:r>
              <a:rPr sz="1800" spc="-25" dirty="0">
                <a:solidFill>
                  <a:srgbClr val="009999"/>
                </a:solidFill>
                <a:latin typeface="Calibri"/>
                <a:cs typeface="Calibri"/>
              </a:rPr>
              <a:t>del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riesgo</a:t>
            </a:r>
            <a:r>
              <a:rPr sz="1800" spc="-3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9999"/>
                </a:solidFill>
                <a:latin typeface="Calibri"/>
                <a:cs typeface="Calibri"/>
              </a:rPr>
              <a:t>de</a:t>
            </a:r>
            <a:r>
              <a:rPr sz="1800" spc="-3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9999"/>
                </a:solidFill>
                <a:latin typeface="Calibri"/>
                <a:cs typeface="Calibri"/>
              </a:rPr>
              <a:t>desastres</a:t>
            </a:r>
            <a:r>
              <a:rPr sz="1800" spc="-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y,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finalmente,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desarrollar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estilos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vida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saludables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sostenibles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.</a:t>
            </a:r>
            <a:endParaRPr sz="1800" dirty="0">
              <a:latin typeface="Calibri"/>
              <a:cs typeface="Calibri"/>
            </a:endParaRPr>
          </a:p>
          <a:p>
            <a:pPr marL="299085" marR="7620" indent="-287020" algn="just">
              <a:lnSpc>
                <a:spcPct val="100000"/>
              </a:lnSpc>
              <a:spcBef>
                <a:spcPts val="2170"/>
              </a:spcBef>
              <a:buFont typeface="Arial MT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Orienta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prácticas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educativas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que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contribuyen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al </a:t>
            </a:r>
            <a:r>
              <a:rPr sz="1800" dirty="0">
                <a:latin typeface="Calibri"/>
                <a:cs typeface="Calibri"/>
              </a:rPr>
              <a:t>desarrollo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sostenible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nuestro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país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del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planeta.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218546" y="644830"/>
            <a:ext cx="13385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Componentes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401427" y="918845"/>
            <a:ext cx="9747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009999"/>
                </a:solidFill>
                <a:latin typeface="Calibri"/>
                <a:cs typeface="Calibri"/>
              </a:rPr>
              <a:t>Temáticos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13" name="object 3">
            <a:extLst>
              <a:ext uri="{FF2B5EF4-FFF2-40B4-BE49-F238E27FC236}">
                <a16:creationId xmlns:a16="http://schemas.microsoft.com/office/drawing/2014/main" id="{0F3DE16D-AC4E-3787-1838-4F89E7AE75B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DA0AD1F3-DDCB-71CD-7FB6-18B923CAA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5280" y="-2458"/>
            <a:ext cx="736720" cy="73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5237"/>
            <a:ext cx="12003405" cy="6842759"/>
            <a:chOff x="0" y="15237"/>
            <a:chExt cx="12003405" cy="68427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0472" y="15237"/>
              <a:ext cx="9244584" cy="684276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46631"/>
              <a:ext cx="12003024" cy="54833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13688" y="1511808"/>
              <a:ext cx="2146300" cy="887094"/>
            </a:xfrm>
            <a:custGeom>
              <a:avLst/>
              <a:gdLst/>
              <a:ahLst/>
              <a:cxnLst/>
              <a:rect l="l" t="t" r="r" b="b"/>
              <a:pathLst>
                <a:path w="2146300" h="887094">
                  <a:moveTo>
                    <a:pt x="1072895" y="0"/>
                  </a:moveTo>
                  <a:lnTo>
                    <a:pt x="1007534" y="809"/>
                  </a:lnTo>
                  <a:lnTo>
                    <a:pt x="943208" y="3205"/>
                  </a:lnTo>
                  <a:lnTo>
                    <a:pt x="880031" y="7143"/>
                  </a:lnTo>
                  <a:lnTo>
                    <a:pt x="818115" y="12575"/>
                  </a:lnTo>
                  <a:lnTo>
                    <a:pt x="757571" y="19456"/>
                  </a:lnTo>
                  <a:lnTo>
                    <a:pt x="698512" y="27739"/>
                  </a:lnTo>
                  <a:lnTo>
                    <a:pt x="641050" y="37377"/>
                  </a:lnTo>
                  <a:lnTo>
                    <a:pt x="585298" y="48325"/>
                  </a:lnTo>
                  <a:lnTo>
                    <a:pt x="531367" y="60536"/>
                  </a:lnTo>
                  <a:lnTo>
                    <a:pt x="479371" y="73964"/>
                  </a:lnTo>
                  <a:lnTo>
                    <a:pt x="429420" y="88562"/>
                  </a:lnTo>
                  <a:lnTo>
                    <a:pt x="381627" y="104284"/>
                  </a:lnTo>
                  <a:lnTo>
                    <a:pt x="336104" y="121083"/>
                  </a:lnTo>
                  <a:lnTo>
                    <a:pt x="292964" y="138914"/>
                  </a:lnTo>
                  <a:lnTo>
                    <a:pt x="252319" y="157730"/>
                  </a:lnTo>
                  <a:lnTo>
                    <a:pt x="214280" y="177485"/>
                  </a:lnTo>
                  <a:lnTo>
                    <a:pt x="178961" y="198132"/>
                  </a:lnTo>
                  <a:lnTo>
                    <a:pt x="146473" y="219625"/>
                  </a:lnTo>
                  <a:lnTo>
                    <a:pt x="90439" y="264963"/>
                  </a:lnTo>
                  <a:lnTo>
                    <a:pt x="47077" y="313129"/>
                  </a:lnTo>
                  <a:lnTo>
                    <a:pt x="17284" y="363753"/>
                  </a:lnTo>
                  <a:lnTo>
                    <a:pt x="1957" y="416462"/>
                  </a:lnTo>
                  <a:lnTo>
                    <a:pt x="0" y="443483"/>
                  </a:lnTo>
                  <a:lnTo>
                    <a:pt x="1957" y="470505"/>
                  </a:lnTo>
                  <a:lnTo>
                    <a:pt x="17284" y="523214"/>
                  </a:lnTo>
                  <a:lnTo>
                    <a:pt x="47077" y="573838"/>
                  </a:lnTo>
                  <a:lnTo>
                    <a:pt x="90439" y="622004"/>
                  </a:lnTo>
                  <a:lnTo>
                    <a:pt x="146473" y="667342"/>
                  </a:lnTo>
                  <a:lnTo>
                    <a:pt x="178961" y="688835"/>
                  </a:lnTo>
                  <a:lnTo>
                    <a:pt x="214280" y="709482"/>
                  </a:lnTo>
                  <a:lnTo>
                    <a:pt x="252319" y="729237"/>
                  </a:lnTo>
                  <a:lnTo>
                    <a:pt x="292964" y="748053"/>
                  </a:lnTo>
                  <a:lnTo>
                    <a:pt x="336104" y="765884"/>
                  </a:lnTo>
                  <a:lnTo>
                    <a:pt x="381627" y="782683"/>
                  </a:lnTo>
                  <a:lnTo>
                    <a:pt x="429420" y="798405"/>
                  </a:lnTo>
                  <a:lnTo>
                    <a:pt x="479371" y="813003"/>
                  </a:lnTo>
                  <a:lnTo>
                    <a:pt x="531368" y="826431"/>
                  </a:lnTo>
                  <a:lnTo>
                    <a:pt x="585298" y="838642"/>
                  </a:lnTo>
                  <a:lnTo>
                    <a:pt x="641050" y="849590"/>
                  </a:lnTo>
                  <a:lnTo>
                    <a:pt x="698512" y="859228"/>
                  </a:lnTo>
                  <a:lnTo>
                    <a:pt x="757571" y="867511"/>
                  </a:lnTo>
                  <a:lnTo>
                    <a:pt x="818115" y="874392"/>
                  </a:lnTo>
                  <a:lnTo>
                    <a:pt x="880031" y="879824"/>
                  </a:lnTo>
                  <a:lnTo>
                    <a:pt x="943208" y="883762"/>
                  </a:lnTo>
                  <a:lnTo>
                    <a:pt x="1007534" y="886158"/>
                  </a:lnTo>
                  <a:lnTo>
                    <a:pt x="1072895" y="886967"/>
                  </a:lnTo>
                  <a:lnTo>
                    <a:pt x="1138257" y="886158"/>
                  </a:lnTo>
                  <a:lnTo>
                    <a:pt x="1202583" y="883762"/>
                  </a:lnTo>
                  <a:lnTo>
                    <a:pt x="1265760" y="879824"/>
                  </a:lnTo>
                  <a:lnTo>
                    <a:pt x="1327676" y="874392"/>
                  </a:lnTo>
                  <a:lnTo>
                    <a:pt x="1388220" y="867511"/>
                  </a:lnTo>
                  <a:lnTo>
                    <a:pt x="1447279" y="859228"/>
                  </a:lnTo>
                  <a:lnTo>
                    <a:pt x="1504741" y="849590"/>
                  </a:lnTo>
                  <a:lnTo>
                    <a:pt x="1560493" y="838642"/>
                  </a:lnTo>
                  <a:lnTo>
                    <a:pt x="1614424" y="826431"/>
                  </a:lnTo>
                  <a:lnTo>
                    <a:pt x="1666420" y="813003"/>
                  </a:lnTo>
                  <a:lnTo>
                    <a:pt x="1716371" y="798405"/>
                  </a:lnTo>
                  <a:lnTo>
                    <a:pt x="1764164" y="782683"/>
                  </a:lnTo>
                  <a:lnTo>
                    <a:pt x="1809687" y="765884"/>
                  </a:lnTo>
                  <a:lnTo>
                    <a:pt x="1852827" y="748053"/>
                  </a:lnTo>
                  <a:lnTo>
                    <a:pt x="1893472" y="729237"/>
                  </a:lnTo>
                  <a:lnTo>
                    <a:pt x="1931511" y="709482"/>
                  </a:lnTo>
                  <a:lnTo>
                    <a:pt x="1966830" y="688835"/>
                  </a:lnTo>
                  <a:lnTo>
                    <a:pt x="1999318" y="667342"/>
                  </a:lnTo>
                  <a:lnTo>
                    <a:pt x="2055352" y="622004"/>
                  </a:lnTo>
                  <a:lnTo>
                    <a:pt x="2098714" y="573838"/>
                  </a:lnTo>
                  <a:lnTo>
                    <a:pt x="2128507" y="523214"/>
                  </a:lnTo>
                  <a:lnTo>
                    <a:pt x="2143834" y="470505"/>
                  </a:lnTo>
                  <a:lnTo>
                    <a:pt x="2145791" y="443483"/>
                  </a:lnTo>
                  <a:lnTo>
                    <a:pt x="2143834" y="416462"/>
                  </a:lnTo>
                  <a:lnTo>
                    <a:pt x="2128507" y="363753"/>
                  </a:lnTo>
                  <a:lnTo>
                    <a:pt x="2098714" y="313129"/>
                  </a:lnTo>
                  <a:lnTo>
                    <a:pt x="2055352" y="264963"/>
                  </a:lnTo>
                  <a:lnTo>
                    <a:pt x="1999318" y="219625"/>
                  </a:lnTo>
                  <a:lnTo>
                    <a:pt x="1966830" y="198132"/>
                  </a:lnTo>
                  <a:lnTo>
                    <a:pt x="1931511" y="177485"/>
                  </a:lnTo>
                  <a:lnTo>
                    <a:pt x="1893472" y="157730"/>
                  </a:lnTo>
                  <a:lnTo>
                    <a:pt x="1852827" y="138914"/>
                  </a:lnTo>
                  <a:lnTo>
                    <a:pt x="1809687" y="121083"/>
                  </a:lnTo>
                  <a:lnTo>
                    <a:pt x="1764164" y="104284"/>
                  </a:lnTo>
                  <a:lnTo>
                    <a:pt x="1716371" y="88562"/>
                  </a:lnTo>
                  <a:lnTo>
                    <a:pt x="1666420" y="73964"/>
                  </a:lnTo>
                  <a:lnTo>
                    <a:pt x="1614424" y="60536"/>
                  </a:lnTo>
                  <a:lnTo>
                    <a:pt x="1560493" y="48325"/>
                  </a:lnTo>
                  <a:lnTo>
                    <a:pt x="1504741" y="37377"/>
                  </a:lnTo>
                  <a:lnTo>
                    <a:pt x="1447279" y="27739"/>
                  </a:lnTo>
                  <a:lnTo>
                    <a:pt x="1388220" y="19456"/>
                  </a:lnTo>
                  <a:lnTo>
                    <a:pt x="1327676" y="12575"/>
                  </a:lnTo>
                  <a:lnTo>
                    <a:pt x="1265760" y="7143"/>
                  </a:lnTo>
                  <a:lnTo>
                    <a:pt x="1202583" y="3205"/>
                  </a:lnTo>
                  <a:lnTo>
                    <a:pt x="1138257" y="809"/>
                  </a:lnTo>
                  <a:lnTo>
                    <a:pt x="1072895" y="0"/>
                  </a:lnTo>
                  <a:close/>
                </a:path>
              </a:pathLst>
            </a:custGeom>
            <a:solidFill>
              <a:srgbClr val="CCC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13688" y="1511808"/>
              <a:ext cx="2146300" cy="887094"/>
            </a:xfrm>
            <a:custGeom>
              <a:avLst/>
              <a:gdLst/>
              <a:ahLst/>
              <a:cxnLst/>
              <a:rect l="l" t="t" r="r" b="b"/>
              <a:pathLst>
                <a:path w="2146300" h="887094">
                  <a:moveTo>
                    <a:pt x="0" y="443483"/>
                  </a:moveTo>
                  <a:lnTo>
                    <a:pt x="7756" y="389870"/>
                  </a:lnTo>
                  <a:lnTo>
                    <a:pt x="30428" y="338157"/>
                  </a:lnTo>
                  <a:lnTo>
                    <a:pt x="67118" y="288716"/>
                  </a:lnTo>
                  <a:lnTo>
                    <a:pt x="116928" y="241917"/>
                  </a:lnTo>
                  <a:lnTo>
                    <a:pt x="178961" y="198132"/>
                  </a:lnTo>
                  <a:lnTo>
                    <a:pt x="214280" y="177485"/>
                  </a:lnTo>
                  <a:lnTo>
                    <a:pt x="252319" y="157730"/>
                  </a:lnTo>
                  <a:lnTo>
                    <a:pt x="292964" y="138914"/>
                  </a:lnTo>
                  <a:lnTo>
                    <a:pt x="336104" y="121083"/>
                  </a:lnTo>
                  <a:lnTo>
                    <a:pt x="381627" y="104284"/>
                  </a:lnTo>
                  <a:lnTo>
                    <a:pt x="429420" y="88562"/>
                  </a:lnTo>
                  <a:lnTo>
                    <a:pt x="479371" y="73964"/>
                  </a:lnTo>
                  <a:lnTo>
                    <a:pt x="531367" y="60536"/>
                  </a:lnTo>
                  <a:lnTo>
                    <a:pt x="585298" y="48325"/>
                  </a:lnTo>
                  <a:lnTo>
                    <a:pt x="641050" y="37377"/>
                  </a:lnTo>
                  <a:lnTo>
                    <a:pt x="698512" y="27739"/>
                  </a:lnTo>
                  <a:lnTo>
                    <a:pt x="757571" y="19456"/>
                  </a:lnTo>
                  <a:lnTo>
                    <a:pt x="818115" y="12575"/>
                  </a:lnTo>
                  <a:lnTo>
                    <a:pt x="880031" y="7143"/>
                  </a:lnTo>
                  <a:lnTo>
                    <a:pt x="943208" y="3205"/>
                  </a:lnTo>
                  <a:lnTo>
                    <a:pt x="1007534" y="809"/>
                  </a:lnTo>
                  <a:lnTo>
                    <a:pt x="1072895" y="0"/>
                  </a:lnTo>
                  <a:lnTo>
                    <a:pt x="1138257" y="809"/>
                  </a:lnTo>
                  <a:lnTo>
                    <a:pt x="1202583" y="3205"/>
                  </a:lnTo>
                  <a:lnTo>
                    <a:pt x="1265760" y="7143"/>
                  </a:lnTo>
                  <a:lnTo>
                    <a:pt x="1327676" y="12575"/>
                  </a:lnTo>
                  <a:lnTo>
                    <a:pt x="1388220" y="19456"/>
                  </a:lnTo>
                  <a:lnTo>
                    <a:pt x="1447279" y="27739"/>
                  </a:lnTo>
                  <a:lnTo>
                    <a:pt x="1504741" y="37377"/>
                  </a:lnTo>
                  <a:lnTo>
                    <a:pt x="1560493" y="48325"/>
                  </a:lnTo>
                  <a:lnTo>
                    <a:pt x="1614424" y="60536"/>
                  </a:lnTo>
                  <a:lnTo>
                    <a:pt x="1666420" y="73964"/>
                  </a:lnTo>
                  <a:lnTo>
                    <a:pt x="1716371" y="88562"/>
                  </a:lnTo>
                  <a:lnTo>
                    <a:pt x="1764164" y="104284"/>
                  </a:lnTo>
                  <a:lnTo>
                    <a:pt x="1809687" y="121083"/>
                  </a:lnTo>
                  <a:lnTo>
                    <a:pt x="1852827" y="138914"/>
                  </a:lnTo>
                  <a:lnTo>
                    <a:pt x="1893472" y="157730"/>
                  </a:lnTo>
                  <a:lnTo>
                    <a:pt x="1931511" y="177485"/>
                  </a:lnTo>
                  <a:lnTo>
                    <a:pt x="1966830" y="198132"/>
                  </a:lnTo>
                  <a:lnTo>
                    <a:pt x="1999318" y="219625"/>
                  </a:lnTo>
                  <a:lnTo>
                    <a:pt x="2055352" y="264963"/>
                  </a:lnTo>
                  <a:lnTo>
                    <a:pt x="2098714" y="313129"/>
                  </a:lnTo>
                  <a:lnTo>
                    <a:pt x="2128507" y="363753"/>
                  </a:lnTo>
                  <a:lnTo>
                    <a:pt x="2143834" y="416462"/>
                  </a:lnTo>
                  <a:lnTo>
                    <a:pt x="2145791" y="443483"/>
                  </a:lnTo>
                  <a:lnTo>
                    <a:pt x="2143834" y="470505"/>
                  </a:lnTo>
                  <a:lnTo>
                    <a:pt x="2128507" y="523214"/>
                  </a:lnTo>
                  <a:lnTo>
                    <a:pt x="2098714" y="573838"/>
                  </a:lnTo>
                  <a:lnTo>
                    <a:pt x="2055352" y="622004"/>
                  </a:lnTo>
                  <a:lnTo>
                    <a:pt x="1999318" y="667342"/>
                  </a:lnTo>
                  <a:lnTo>
                    <a:pt x="1966830" y="688835"/>
                  </a:lnTo>
                  <a:lnTo>
                    <a:pt x="1931511" y="709482"/>
                  </a:lnTo>
                  <a:lnTo>
                    <a:pt x="1893472" y="729237"/>
                  </a:lnTo>
                  <a:lnTo>
                    <a:pt x="1852827" y="748053"/>
                  </a:lnTo>
                  <a:lnTo>
                    <a:pt x="1809687" y="765884"/>
                  </a:lnTo>
                  <a:lnTo>
                    <a:pt x="1764164" y="782683"/>
                  </a:lnTo>
                  <a:lnTo>
                    <a:pt x="1716371" y="798405"/>
                  </a:lnTo>
                  <a:lnTo>
                    <a:pt x="1666420" y="813003"/>
                  </a:lnTo>
                  <a:lnTo>
                    <a:pt x="1614424" y="826431"/>
                  </a:lnTo>
                  <a:lnTo>
                    <a:pt x="1560493" y="838642"/>
                  </a:lnTo>
                  <a:lnTo>
                    <a:pt x="1504741" y="849590"/>
                  </a:lnTo>
                  <a:lnTo>
                    <a:pt x="1447279" y="859228"/>
                  </a:lnTo>
                  <a:lnTo>
                    <a:pt x="1388220" y="867511"/>
                  </a:lnTo>
                  <a:lnTo>
                    <a:pt x="1327676" y="874392"/>
                  </a:lnTo>
                  <a:lnTo>
                    <a:pt x="1265760" y="879824"/>
                  </a:lnTo>
                  <a:lnTo>
                    <a:pt x="1202583" y="883762"/>
                  </a:lnTo>
                  <a:lnTo>
                    <a:pt x="1138257" y="886158"/>
                  </a:lnTo>
                  <a:lnTo>
                    <a:pt x="1072895" y="886967"/>
                  </a:lnTo>
                  <a:lnTo>
                    <a:pt x="1007534" y="886158"/>
                  </a:lnTo>
                  <a:lnTo>
                    <a:pt x="943208" y="883762"/>
                  </a:lnTo>
                  <a:lnTo>
                    <a:pt x="880031" y="879824"/>
                  </a:lnTo>
                  <a:lnTo>
                    <a:pt x="818115" y="874392"/>
                  </a:lnTo>
                  <a:lnTo>
                    <a:pt x="757571" y="867511"/>
                  </a:lnTo>
                  <a:lnTo>
                    <a:pt x="698512" y="859228"/>
                  </a:lnTo>
                  <a:lnTo>
                    <a:pt x="641050" y="849590"/>
                  </a:lnTo>
                  <a:lnTo>
                    <a:pt x="585298" y="838642"/>
                  </a:lnTo>
                  <a:lnTo>
                    <a:pt x="531368" y="826431"/>
                  </a:lnTo>
                  <a:lnTo>
                    <a:pt x="479371" y="813003"/>
                  </a:lnTo>
                  <a:lnTo>
                    <a:pt x="429420" y="798405"/>
                  </a:lnTo>
                  <a:lnTo>
                    <a:pt x="381627" y="782683"/>
                  </a:lnTo>
                  <a:lnTo>
                    <a:pt x="336104" y="765884"/>
                  </a:lnTo>
                  <a:lnTo>
                    <a:pt x="292964" y="748053"/>
                  </a:lnTo>
                  <a:lnTo>
                    <a:pt x="252319" y="729237"/>
                  </a:lnTo>
                  <a:lnTo>
                    <a:pt x="214280" y="709482"/>
                  </a:lnTo>
                  <a:lnTo>
                    <a:pt x="178961" y="688835"/>
                  </a:lnTo>
                  <a:lnTo>
                    <a:pt x="146473" y="667342"/>
                  </a:lnTo>
                  <a:lnTo>
                    <a:pt x="90439" y="622004"/>
                  </a:lnTo>
                  <a:lnTo>
                    <a:pt x="47077" y="573838"/>
                  </a:lnTo>
                  <a:lnTo>
                    <a:pt x="17284" y="523214"/>
                  </a:lnTo>
                  <a:lnTo>
                    <a:pt x="1957" y="470505"/>
                  </a:lnTo>
                  <a:lnTo>
                    <a:pt x="0" y="443483"/>
                  </a:lnTo>
                  <a:close/>
                </a:path>
              </a:pathLst>
            </a:custGeom>
            <a:ln w="24383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923032" y="1720723"/>
            <a:ext cx="1124967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70180">
              <a:lnSpc>
                <a:spcPct val="100000"/>
              </a:lnSpc>
              <a:spcBef>
                <a:spcPts val="90"/>
              </a:spcBef>
            </a:pPr>
            <a:r>
              <a:rPr lang="es-ES" sz="1400" b="1" spc="-10" dirty="0">
                <a:latin typeface="Calibri"/>
                <a:cs typeface="Calibri"/>
              </a:rPr>
              <a:t>Condiciones operativas</a:t>
            </a:r>
            <a:endParaRPr sz="14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507869" y="3585209"/>
            <a:ext cx="8974455" cy="2543175"/>
            <a:chOff x="2507869" y="3585209"/>
            <a:chExt cx="8974455" cy="2543175"/>
          </a:xfrm>
        </p:grpSpPr>
        <p:sp>
          <p:nvSpPr>
            <p:cNvPr id="9" name="object 9"/>
            <p:cNvSpPr/>
            <p:nvPr/>
          </p:nvSpPr>
          <p:spPr>
            <a:xfrm>
              <a:off x="8898890" y="5813793"/>
              <a:ext cx="358775" cy="301625"/>
            </a:xfrm>
            <a:custGeom>
              <a:avLst/>
              <a:gdLst/>
              <a:ahLst/>
              <a:cxnLst/>
              <a:rect l="l" t="t" r="r" b="b"/>
              <a:pathLst>
                <a:path w="358775" h="301625">
                  <a:moveTo>
                    <a:pt x="203834" y="0"/>
                  </a:moveTo>
                  <a:lnTo>
                    <a:pt x="24637" y="148539"/>
                  </a:lnTo>
                  <a:lnTo>
                    <a:pt x="89661" y="227037"/>
                  </a:lnTo>
                  <a:lnTo>
                    <a:pt x="0" y="301307"/>
                  </a:lnTo>
                  <a:lnTo>
                    <a:pt x="244348" y="231267"/>
                  </a:lnTo>
                  <a:lnTo>
                    <a:pt x="358520" y="4229"/>
                  </a:lnTo>
                  <a:lnTo>
                    <a:pt x="268858" y="78498"/>
                  </a:lnTo>
                  <a:lnTo>
                    <a:pt x="20383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898890" y="5813793"/>
              <a:ext cx="358775" cy="301625"/>
            </a:xfrm>
            <a:custGeom>
              <a:avLst/>
              <a:gdLst/>
              <a:ahLst/>
              <a:cxnLst/>
              <a:rect l="l" t="t" r="r" b="b"/>
              <a:pathLst>
                <a:path w="358775" h="301625">
                  <a:moveTo>
                    <a:pt x="0" y="301307"/>
                  </a:moveTo>
                  <a:lnTo>
                    <a:pt x="89661" y="227037"/>
                  </a:lnTo>
                  <a:lnTo>
                    <a:pt x="24637" y="148539"/>
                  </a:lnTo>
                  <a:lnTo>
                    <a:pt x="203834" y="0"/>
                  </a:lnTo>
                  <a:lnTo>
                    <a:pt x="268858" y="78498"/>
                  </a:lnTo>
                  <a:lnTo>
                    <a:pt x="358520" y="4229"/>
                  </a:lnTo>
                  <a:lnTo>
                    <a:pt x="244348" y="231267"/>
                  </a:lnTo>
                  <a:lnTo>
                    <a:pt x="0" y="301307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20569" y="3597909"/>
              <a:ext cx="307340" cy="330835"/>
            </a:xfrm>
            <a:custGeom>
              <a:avLst/>
              <a:gdLst/>
              <a:ahLst/>
              <a:cxnLst/>
              <a:rect l="l" t="t" r="r" b="b"/>
              <a:pathLst>
                <a:path w="307339" h="330835">
                  <a:moveTo>
                    <a:pt x="185674" y="0"/>
                  </a:moveTo>
                  <a:lnTo>
                    <a:pt x="0" y="128396"/>
                  </a:lnTo>
                  <a:lnTo>
                    <a:pt x="99949" y="330834"/>
                  </a:lnTo>
                  <a:lnTo>
                    <a:pt x="121412" y="248031"/>
                  </a:lnTo>
                  <a:lnTo>
                    <a:pt x="264160" y="285114"/>
                  </a:lnTo>
                  <a:lnTo>
                    <a:pt x="306958" y="119633"/>
                  </a:lnTo>
                  <a:lnTo>
                    <a:pt x="164211" y="82676"/>
                  </a:lnTo>
                  <a:lnTo>
                    <a:pt x="18567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520569" y="3597909"/>
              <a:ext cx="307340" cy="330835"/>
            </a:xfrm>
            <a:custGeom>
              <a:avLst/>
              <a:gdLst/>
              <a:ahLst/>
              <a:cxnLst/>
              <a:rect l="l" t="t" r="r" b="b"/>
              <a:pathLst>
                <a:path w="307339" h="330835">
                  <a:moveTo>
                    <a:pt x="185674" y="0"/>
                  </a:moveTo>
                  <a:lnTo>
                    <a:pt x="164211" y="82676"/>
                  </a:lnTo>
                  <a:lnTo>
                    <a:pt x="306958" y="119633"/>
                  </a:lnTo>
                  <a:lnTo>
                    <a:pt x="264160" y="285114"/>
                  </a:lnTo>
                  <a:lnTo>
                    <a:pt x="121412" y="248031"/>
                  </a:lnTo>
                  <a:lnTo>
                    <a:pt x="99949" y="330834"/>
                  </a:lnTo>
                  <a:lnTo>
                    <a:pt x="0" y="128396"/>
                  </a:lnTo>
                  <a:lnTo>
                    <a:pt x="185674" y="0"/>
                  </a:lnTo>
                  <a:close/>
                </a:path>
              </a:pathLst>
            </a:custGeom>
            <a:ln w="25399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07155" y="5630976"/>
              <a:ext cx="340995" cy="250190"/>
            </a:xfrm>
            <a:custGeom>
              <a:avLst/>
              <a:gdLst/>
              <a:ahLst/>
              <a:cxnLst/>
              <a:rect l="l" t="t" r="r" b="b"/>
              <a:pathLst>
                <a:path w="340995" h="250189">
                  <a:moveTo>
                    <a:pt x="143637" y="0"/>
                  </a:moveTo>
                  <a:lnTo>
                    <a:pt x="85090" y="99301"/>
                  </a:lnTo>
                  <a:lnTo>
                    <a:pt x="0" y="49098"/>
                  </a:lnTo>
                  <a:lnTo>
                    <a:pt x="111760" y="248805"/>
                  </a:lnTo>
                  <a:lnTo>
                    <a:pt x="340614" y="249910"/>
                  </a:lnTo>
                  <a:lnTo>
                    <a:pt x="255524" y="199707"/>
                  </a:lnTo>
                  <a:lnTo>
                    <a:pt x="314071" y="100406"/>
                  </a:lnTo>
                  <a:lnTo>
                    <a:pt x="143637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07155" y="5630976"/>
              <a:ext cx="340995" cy="250190"/>
            </a:xfrm>
            <a:custGeom>
              <a:avLst/>
              <a:gdLst/>
              <a:ahLst/>
              <a:cxnLst/>
              <a:rect l="l" t="t" r="r" b="b"/>
              <a:pathLst>
                <a:path w="340995" h="250189">
                  <a:moveTo>
                    <a:pt x="0" y="49098"/>
                  </a:moveTo>
                  <a:lnTo>
                    <a:pt x="85090" y="99301"/>
                  </a:lnTo>
                  <a:lnTo>
                    <a:pt x="143637" y="0"/>
                  </a:lnTo>
                  <a:lnTo>
                    <a:pt x="314071" y="100406"/>
                  </a:lnTo>
                  <a:lnTo>
                    <a:pt x="255524" y="199707"/>
                  </a:lnTo>
                  <a:lnTo>
                    <a:pt x="340614" y="249910"/>
                  </a:lnTo>
                  <a:lnTo>
                    <a:pt x="111760" y="248805"/>
                  </a:lnTo>
                  <a:lnTo>
                    <a:pt x="0" y="49098"/>
                  </a:lnTo>
                  <a:close/>
                </a:path>
              </a:pathLst>
            </a:custGeom>
            <a:ln w="25399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692639" y="5538215"/>
              <a:ext cx="1777364" cy="396240"/>
            </a:xfrm>
            <a:custGeom>
              <a:avLst/>
              <a:gdLst/>
              <a:ahLst/>
              <a:cxnLst/>
              <a:rect l="l" t="t" r="r" b="b"/>
              <a:pathLst>
                <a:path w="1777365" h="396239">
                  <a:moveTo>
                    <a:pt x="1710943" y="0"/>
                  </a:moveTo>
                  <a:lnTo>
                    <a:pt x="66039" y="0"/>
                  </a:lnTo>
                  <a:lnTo>
                    <a:pt x="40344" y="5193"/>
                  </a:lnTo>
                  <a:lnTo>
                    <a:pt x="19351" y="19351"/>
                  </a:lnTo>
                  <a:lnTo>
                    <a:pt x="5193" y="40344"/>
                  </a:lnTo>
                  <a:lnTo>
                    <a:pt x="0" y="66040"/>
                  </a:lnTo>
                  <a:lnTo>
                    <a:pt x="0" y="330200"/>
                  </a:lnTo>
                  <a:lnTo>
                    <a:pt x="5193" y="355906"/>
                  </a:lnTo>
                  <a:lnTo>
                    <a:pt x="19351" y="376897"/>
                  </a:lnTo>
                  <a:lnTo>
                    <a:pt x="40344" y="391050"/>
                  </a:lnTo>
                  <a:lnTo>
                    <a:pt x="66039" y="396240"/>
                  </a:lnTo>
                  <a:lnTo>
                    <a:pt x="1710943" y="396240"/>
                  </a:lnTo>
                  <a:lnTo>
                    <a:pt x="1736639" y="391050"/>
                  </a:lnTo>
                  <a:lnTo>
                    <a:pt x="1757632" y="376897"/>
                  </a:lnTo>
                  <a:lnTo>
                    <a:pt x="1771790" y="355906"/>
                  </a:lnTo>
                  <a:lnTo>
                    <a:pt x="1776983" y="330200"/>
                  </a:lnTo>
                  <a:lnTo>
                    <a:pt x="1776983" y="66040"/>
                  </a:lnTo>
                  <a:lnTo>
                    <a:pt x="1771790" y="40344"/>
                  </a:lnTo>
                  <a:lnTo>
                    <a:pt x="1757632" y="19351"/>
                  </a:lnTo>
                  <a:lnTo>
                    <a:pt x="1736639" y="5193"/>
                  </a:lnTo>
                  <a:lnTo>
                    <a:pt x="1710943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692639" y="5538215"/>
              <a:ext cx="1777364" cy="396240"/>
            </a:xfrm>
            <a:custGeom>
              <a:avLst/>
              <a:gdLst/>
              <a:ahLst/>
              <a:cxnLst/>
              <a:rect l="l" t="t" r="r" b="b"/>
              <a:pathLst>
                <a:path w="1777365" h="396239">
                  <a:moveTo>
                    <a:pt x="0" y="66040"/>
                  </a:moveTo>
                  <a:lnTo>
                    <a:pt x="5193" y="40344"/>
                  </a:lnTo>
                  <a:lnTo>
                    <a:pt x="19351" y="19351"/>
                  </a:lnTo>
                  <a:lnTo>
                    <a:pt x="40344" y="5193"/>
                  </a:lnTo>
                  <a:lnTo>
                    <a:pt x="66039" y="0"/>
                  </a:lnTo>
                  <a:lnTo>
                    <a:pt x="1710943" y="0"/>
                  </a:lnTo>
                  <a:lnTo>
                    <a:pt x="1736639" y="5193"/>
                  </a:lnTo>
                  <a:lnTo>
                    <a:pt x="1757632" y="19351"/>
                  </a:lnTo>
                  <a:lnTo>
                    <a:pt x="1771790" y="40344"/>
                  </a:lnTo>
                  <a:lnTo>
                    <a:pt x="1776983" y="66040"/>
                  </a:lnTo>
                  <a:lnTo>
                    <a:pt x="1776983" y="330200"/>
                  </a:lnTo>
                  <a:lnTo>
                    <a:pt x="1771790" y="355906"/>
                  </a:lnTo>
                  <a:lnTo>
                    <a:pt x="1757632" y="376897"/>
                  </a:lnTo>
                  <a:lnTo>
                    <a:pt x="1736639" y="391050"/>
                  </a:lnTo>
                  <a:lnTo>
                    <a:pt x="1710943" y="396240"/>
                  </a:lnTo>
                  <a:lnTo>
                    <a:pt x="66039" y="396240"/>
                  </a:lnTo>
                  <a:lnTo>
                    <a:pt x="40344" y="391050"/>
                  </a:lnTo>
                  <a:lnTo>
                    <a:pt x="19351" y="376897"/>
                  </a:lnTo>
                  <a:lnTo>
                    <a:pt x="5193" y="355906"/>
                  </a:lnTo>
                  <a:lnTo>
                    <a:pt x="0" y="330200"/>
                  </a:lnTo>
                  <a:lnTo>
                    <a:pt x="0" y="66040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945369" y="5625185"/>
            <a:ext cx="127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Manejo</a:t>
            </a:r>
            <a:r>
              <a:rPr sz="12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residuos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204769" y="6123241"/>
            <a:ext cx="1978660" cy="369570"/>
            <a:chOff x="9204769" y="6123241"/>
            <a:chExt cx="1978660" cy="369570"/>
          </a:xfrm>
        </p:grpSpPr>
        <p:sp>
          <p:nvSpPr>
            <p:cNvPr id="19" name="object 19"/>
            <p:cNvSpPr/>
            <p:nvPr/>
          </p:nvSpPr>
          <p:spPr>
            <a:xfrm>
              <a:off x="9217151" y="6135623"/>
              <a:ext cx="1953895" cy="344805"/>
            </a:xfrm>
            <a:custGeom>
              <a:avLst/>
              <a:gdLst/>
              <a:ahLst/>
              <a:cxnLst/>
              <a:rect l="l" t="t" r="r" b="b"/>
              <a:pathLst>
                <a:path w="1953895" h="344804">
                  <a:moveTo>
                    <a:pt x="1896364" y="0"/>
                  </a:moveTo>
                  <a:lnTo>
                    <a:pt x="57403" y="0"/>
                  </a:lnTo>
                  <a:lnTo>
                    <a:pt x="35040" y="4511"/>
                  </a:lnTo>
                  <a:lnTo>
                    <a:pt x="16795" y="16814"/>
                  </a:lnTo>
                  <a:lnTo>
                    <a:pt x="4504" y="35061"/>
                  </a:lnTo>
                  <a:lnTo>
                    <a:pt x="0" y="57403"/>
                  </a:lnTo>
                  <a:lnTo>
                    <a:pt x="0" y="287019"/>
                  </a:lnTo>
                  <a:lnTo>
                    <a:pt x="4504" y="309362"/>
                  </a:lnTo>
                  <a:lnTo>
                    <a:pt x="16795" y="327609"/>
                  </a:lnTo>
                  <a:lnTo>
                    <a:pt x="35040" y="339912"/>
                  </a:lnTo>
                  <a:lnTo>
                    <a:pt x="57403" y="344423"/>
                  </a:lnTo>
                  <a:lnTo>
                    <a:pt x="1896364" y="344423"/>
                  </a:lnTo>
                  <a:lnTo>
                    <a:pt x="1918727" y="339912"/>
                  </a:lnTo>
                  <a:lnTo>
                    <a:pt x="1936972" y="327609"/>
                  </a:lnTo>
                  <a:lnTo>
                    <a:pt x="1949263" y="309362"/>
                  </a:lnTo>
                  <a:lnTo>
                    <a:pt x="1953768" y="287019"/>
                  </a:lnTo>
                  <a:lnTo>
                    <a:pt x="1953768" y="57403"/>
                  </a:lnTo>
                  <a:lnTo>
                    <a:pt x="1949263" y="35061"/>
                  </a:lnTo>
                  <a:lnTo>
                    <a:pt x="1936972" y="16814"/>
                  </a:lnTo>
                  <a:lnTo>
                    <a:pt x="1918727" y="4511"/>
                  </a:lnTo>
                  <a:lnTo>
                    <a:pt x="189636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17151" y="6135623"/>
              <a:ext cx="1953895" cy="344805"/>
            </a:xfrm>
            <a:custGeom>
              <a:avLst/>
              <a:gdLst/>
              <a:ahLst/>
              <a:cxnLst/>
              <a:rect l="l" t="t" r="r" b="b"/>
              <a:pathLst>
                <a:path w="1953895" h="344804">
                  <a:moveTo>
                    <a:pt x="0" y="57403"/>
                  </a:moveTo>
                  <a:lnTo>
                    <a:pt x="4504" y="35061"/>
                  </a:lnTo>
                  <a:lnTo>
                    <a:pt x="16795" y="16814"/>
                  </a:lnTo>
                  <a:lnTo>
                    <a:pt x="35040" y="4511"/>
                  </a:lnTo>
                  <a:lnTo>
                    <a:pt x="57403" y="0"/>
                  </a:lnTo>
                  <a:lnTo>
                    <a:pt x="1896364" y="0"/>
                  </a:lnTo>
                  <a:lnTo>
                    <a:pt x="1918727" y="4511"/>
                  </a:lnTo>
                  <a:lnTo>
                    <a:pt x="1936972" y="16814"/>
                  </a:lnTo>
                  <a:lnTo>
                    <a:pt x="1949263" y="35061"/>
                  </a:lnTo>
                  <a:lnTo>
                    <a:pt x="1953768" y="57403"/>
                  </a:lnTo>
                  <a:lnTo>
                    <a:pt x="1953768" y="287019"/>
                  </a:lnTo>
                  <a:lnTo>
                    <a:pt x="1949263" y="309362"/>
                  </a:lnTo>
                  <a:lnTo>
                    <a:pt x="1936972" y="327609"/>
                  </a:lnTo>
                  <a:lnTo>
                    <a:pt x="1918727" y="339912"/>
                  </a:lnTo>
                  <a:lnTo>
                    <a:pt x="1896364" y="344423"/>
                  </a:lnTo>
                  <a:lnTo>
                    <a:pt x="57403" y="344423"/>
                  </a:lnTo>
                  <a:lnTo>
                    <a:pt x="35040" y="339912"/>
                  </a:lnTo>
                  <a:lnTo>
                    <a:pt x="16795" y="327609"/>
                  </a:lnTo>
                  <a:lnTo>
                    <a:pt x="4504" y="309362"/>
                  </a:lnTo>
                  <a:lnTo>
                    <a:pt x="0" y="287019"/>
                  </a:lnTo>
                  <a:lnTo>
                    <a:pt x="0" y="57403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9664445" y="6196380"/>
            <a:ext cx="105981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Cultura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del</a:t>
            </a:r>
            <a:r>
              <a:rPr sz="12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agua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114609" y="6211633"/>
            <a:ext cx="1262380" cy="308610"/>
            <a:chOff x="4114609" y="6211633"/>
            <a:chExt cx="1262380" cy="308610"/>
          </a:xfrm>
        </p:grpSpPr>
        <p:sp>
          <p:nvSpPr>
            <p:cNvPr id="23" name="object 23"/>
            <p:cNvSpPr/>
            <p:nvPr/>
          </p:nvSpPr>
          <p:spPr>
            <a:xfrm>
              <a:off x="4126991" y="6224016"/>
              <a:ext cx="1237615" cy="283845"/>
            </a:xfrm>
            <a:custGeom>
              <a:avLst/>
              <a:gdLst/>
              <a:ahLst/>
              <a:cxnLst/>
              <a:rect l="l" t="t" r="r" b="b"/>
              <a:pathLst>
                <a:path w="1237614" h="283845">
                  <a:moveTo>
                    <a:pt x="1190244" y="0"/>
                  </a:moveTo>
                  <a:lnTo>
                    <a:pt x="47244" y="0"/>
                  </a:lnTo>
                  <a:lnTo>
                    <a:pt x="28878" y="3713"/>
                  </a:lnTo>
                  <a:lnTo>
                    <a:pt x="13858" y="13839"/>
                  </a:lnTo>
                  <a:lnTo>
                    <a:pt x="3720" y="28857"/>
                  </a:lnTo>
                  <a:lnTo>
                    <a:pt x="0" y="47244"/>
                  </a:lnTo>
                  <a:lnTo>
                    <a:pt x="0" y="236220"/>
                  </a:lnTo>
                  <a:lnTo>
                    <a:pt x="3720" y="254606"/>
                  </a:lnTo>
                  <a:lnTo>
                    <a:pt x="13858" y="269624"/>
                  </a:lnTo>
                  <a:lnTo>
                    <a:pt x="28878" y="279750"/>
                  </a:lnTo>
                  <a:lnTo>
                    <a:pt x="47244" y="283464"/>
                  </a:lnTo>
                  <a:lnTo>
                    <a:pt x="1190244" y="283464"/>
                  </a:lnTo>
                  <a:lnTo>
                    <a:pt x="1208609" y="279750"/>
                  </a:lnTo>
                  <a:lnTo>
                    <a:pt x="1223629" y="269624"/>
                  </a:lnTo>
                  <a:lnTo>
                    <a:pt x="1233767" y="254606"/>
                  </a:lnTo>
                  <a:lnTo>
                    <a:pt x="1237488" y="236220"/>
                  </a:lnTo>
                  <a:lnTo>
                    <a:pt x="1237488" y="47244"/>
                  </a:lnTo>
                  <a:lnTo>
                    <a:pt x="1233767" y="28857"/>
                  </a:lnTo>
                  <a:lnTo>
                    <a:pt x="1223629" y="13839"/>
                  </a:lnTo>
                  <a:lnTo>
                    <a:pt x="1208609" y="3713"/>
                  </a:lnTo>
                  <a:lnTo>
                    <a:pt x="119024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126991" y="6224016"/>
              <a:ext cx="1237615" cy="283845"/>
            </a:xfrm>
            <a:custGeom>
              <a:avLst/>
              <a:gdLst/>
              <a:ahLst/>
              <a:cxnLst/>
              <a:rect l="l" t="t" r="r" b="b"/>
              <a:pathLst>
                <a:path w="1237614" h="283845">
                  <a:moveTo>
                    <a:pt x="0" y="47244"/>
                  </a:moveTo>
                  <a:lnTo>
                    <a:pt x="3720" y="28857"/>
                  </a:lnTo>
                  <a:lnTo>
                    <a:pt x="13858" y="13839"/>
                  </a:lnTo>
                  <a:lnTo>
                    <a:pt x="28878" y="3713"/>
                  </a:lnTo>
                  <a:lnTo>
                    <a:pt x="47244" y="0"/>
                  </a:lnTo>
                  <a:lnTo>
                    <a:pt x="1190244" y="0"/>
                  </a:lnTo>
                  <a:lnTo>
                    <a:pt x="1208609" y="3713"/>
                  </a:lnTo>
                  <a:lnTo>
                    <a:pt x="1223629" y="13839"/>
                  </a:lnTo>
                  <a:lnTo>
                    <a:pt x="1233767" y="28857"/>
                  </a:lnTo>
                  <a:lnTo>
                    <a:pt x="1237488" y="47244"/>
                  </a:lnTo>
                  <a:lnTo>
                    <a:pt x="1237488" y="236220"/>
                  </a:lnTo>
                  <a:lnTo>
                    <a:pt x="1233767" y="254606"/>
                  </a:lnTo>
                  <a:lnTo>
                    <a:pt x="1223629" y="269624"/>
                  </a:lnTo>
                  <a:lnTo>
                    <a:pt x="1208609" y="279750"/>
                  </a:lnTo>
                  <a:lnTo>
                    <a:pt x="1190244" y="283464"/>
                  </a:lnTo>
                  <a:lnTo>
                    <a:pt x="47244" y="283464"/>
                  </a:lnTo>
                  <a:lnTo>
                    <a:pt x="28878" y="279750"/>
                  </a:lnTo>
                  <a:lnTo>
                    <a:pt x="13858" y="269624"/>
                  </a:lnTo>
                  <a:lnTo>
                    <a:pt x="3720" y="254606"/>
                  </a:lnTo>
                  <a:lnTo>
                    <a:pt x="0" y="236220"/>
                  </a:lnTo>
                  <a:lnTo>
                    <a:pt x="0" y="47244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448302" y="6256731"/>
            <a:ext cx="5943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Entornos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554033" y="5967793"/>
            <a:ext cx="1500505" cy="332740"/>
            <a:chOff x="2554033" y="5967793"/>
            <a:chExt cx="1500505" cy="332740"/>
          </a:xfrm>
        </p:grpSpPr>
        <p:sp>
          <p:nvSpPr>
            <p:cNvPr id="27" name="object 27"/>
            <p:cNvSpPr/>
            <p:nvPr/>
          </p:nvSpPr>
          <p:spPr>
            <a:xfrm>
              <a:off x="2566415" y="5980175"/>
              <a:ext cx="1475740" cy="307975"/>
            </a:xfrm>
            <a:custGeom>
              <a:avLst/>
              <a:gdLst/>
              <a:ahLst/>
              <a:cxnLst/>
              <a:rect l="l" t="t" r="r" b="b"/>
              <a:pathLst>
                <a:path w="1475739" h="307975">
                  <a:moveTo>
                    <a:pt x="1423923" y="0"/>
                  </a:moveTo>
                  <a:lnTo>
                    <a:pt x="51307" y="0"/>
                  </a:lnTo>
                  <a:lnTo>
                    <a:pt x="31343" y="4032"/>
                  </a:lnTo>
                  <a:lnTo>
                    <a:pt x="15033" y="15028"/>
                  </a:lnTo>
                  <a:lnTo>
                    <a:pt x="4034" y="31337"/>
                  </a:lnTo>
                  <a:lnTo>
                    <a:pt x="0" y="51308"/>
                  </a:lnTo>
                  <a:lnTo>
                    <a:pt x="0" y="256540"/>
                  </a:lnTo>
                  <a:lnTo>
                    <a:pt x="4034" y="276510"/>
                  </a:lnTo>
                  <a:lnTo>
                    <a:pt x="15033" y="292819"/>
                  </a:lnTo>
                  <a:lnTo>
                    <a:pt x="31343" y="303815"/>
                  </a:lnTo>
                  <a:lnTo>
                    <a:pt x="51307" y="307848"/>
                  </a:lnTo>
                  <a:lnTo>
                    <a:pt x="1423923" y="307848"/>
                  </a:lnTo>
                  <a:lnTo>
                    <a:pt x="1443888" y="303815"/>
                  </a:lnTo>
                  <a:lnTo>
                    <a:pt x="1460198" y="292819"/>
                  </a:lnTo>
                  <a:lnTo>
                    <a:pt x="1471197" y="276510"/>
                  </a:lnTo>
                  <a:lnTo>
                    <a:pt x="1475232" y="256540"/>
                  </a:lnTo>
                  <a:lnTo>
                    <a:pt x="1475232" y="51308"/>
                  </a:lnTo>
                  <a:lnTo>
                    <a:pt x="1471197" y="31337"/>
                  </a:lnTo>
                  <a:lnTo>
                    <a:pt x="1460198" y="15028"/>
                  </a:lnTo>
                  <a:lnTo>
                    <a:pt x="1443888" y="4032"/>
                  </a:lnTo>
                  <a:lnTo>
                    <a:pt x="1423923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66415" y="5980175"/>
              <a:ext cx="1475740" cy="307975"/>
            </a:xfrm>
            <a:custGeom>
              <a:avLst/>
              <a:gdLst/>
              <a:ahLst/>
              <a:cxnLst/>
              <a:rect l="l" t="t" r="r" b="b"/>
              <a:pathLst>
                <a:path w="1475739" h="307975">
                  <a:moveTo>
                    <a:pt x="0" y="51308"/>
                  </a:moveTo>
                  <a:lnTo>
                    <a:pt x="4034" y="31337"/>
                  </a:lnTo>
                  <a:lnTo>
                    <a:pt x="15033" y="15028"/>
                  </a:lnTo>
                  <a:lnTo>
                    <a:pt x="31343" y="4032"/>
                  </a:lnTo>
                  <a:lnTo>
                    <a:pt x="51307" y="0"/>
                  </a:lnTo>
                  <a:lnTo>
                    <a:pt x="1423923" y="0"/>
                  </a:lnTo>
                  <a:lnTo>
                    <a:pt x="1443888" y="4032"/>
                  </a:lnTo>
                  <a:lnTo>
                    <a:pt x="1460198" y="15028"/>
                  </a:lnTo>
                  <a:lnTo>
                    <a:pt x="1471197" y="31337"/>
                  </a:lnTo>
                  <a:lnTo>
                    <a:pt x="1475232" y="51308"/>
                  </a:lnTo>
                  <a:lnTo>
                    <a:pt x="1475232" y="256540"/>
                  </a:lnTo>
                  <a:lnTo>
                    <a:pt x="1471197" y="276510"/>
                  </a:lnTo>
                  <a:lnTo>
                    <a:pt x="1460198" y="292819"/>
                  </a:lnTo>
                  <a:lnTo>
                    <a:pt x="1443888" y="303815"/>
                  </a:lnTo>
                  <a:lnTo>
                    <a:pt x="1423923" y="307848"/>
                  </a:lnTo>
                  <a:lnTo>
                    <a:pt x="51307" y="307848"/>
                  </a:lnTo>
                  <a:lnTo>
                    <a:pt x="31343" y="303815"/>
                  </a:lnTo>
                  <a:lnTo>
                    <a:pt x="15033" y="292819"/>
                  </a:lnTo>
                  <a:lnTo>
                    <a:pt x="4034" y="276510"/>
                  </a:lnTo>
                  <a:lnTo>
                    <a:pt x="0" y="256540"/>
                  </a:lnTo>
                  <a:lnTo>
                    <a:pt x="0" y="51308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871342" y="6023254"/>
            <a:ext cx="8661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Alimentación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516689" y="2913888"/>
            <a:ext cx="2905125" cy="3399154"/>
            <a:chOff x="5516689" y="2913888"/>
            <a:chExt cx="2905125" cy="3399154"/>
          </a:xfrm>
        </p:grpSpPr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53456" y="2913888"/>
              <a:ext cx="2868168" cy="198729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529072" y="5986272"/>
              <a:ext cx="984885" cy="314325"/>
            </a:xfrm>
            <a:custGeom>
              <a:avLst/>
              <a:gdLst/>
              <a:ahLst/>
              <a:cxnLst/>
              <a:rect l="l" t="t" r="r" b="b"/>
              <a:pathLst>
                <a:path w="984884" h="314325">
                  <a:moveTo>
                    <a:pt x="932179" y="0"/>
                  </a:moveTo>
                  <a:lnTo>
                    <a:pt x="52324" y="0"/>
                  </a:lnTo>
                  <a:lnTo>
                    <a:pt x="31932" y="4112"/>
                  </a:lnTo>
                  <a:lnTo>
                    <a:pt x="15303" y="15327"/>
                  </a:lnTo>
                  <a:lnTo>
                    <a:pt x="4103" y="31959"/>
                  </a:lnTo>
                  <a:lnTo>
                    <a:pt x="0" y="52323"/>
                  </a:lnTo>
                  <a:lnTo>
                    <a:pt x="0" y="261619"/>
                  </a:lnTo>
                  <a:lnTo>
                    <a:pt x="4103" y="281984"/>
                  </a:lnTo>
                  <a:lnTo>
                    <a:pt x="15303" y="298616"/>
                  </a:lnTo>
                  <a:lnTo>
                    <a:pt x="31932" y="309831"/>
                  </a:lnTo>
                  <a:lnTo>
                    <a:pt x="52324" y="313943"/>
                  </a:lnTo>
                  <a:lnTo>
                    <a:pt x="932179" y="313943"/>
                  </a:lnTo>
                  <a:lnTo>
                    <a:pt x="952571" y="309831"/>
                  </a:lnTo>
                  <a:lnTo>
                    <a:pt x="969200" y="298616"/>
                  </a:lnTo>
                  <a:lnTo>
                    <a:pt x="980400" y="281984"/>
                  </a:lnTo>
                  <a:lnTo>
                    <a:pt x="984503" y="261619"/>
                  </a:lnTo>
                  <a:lnTo>
                    <a:pt x="984503" y="52323"/>
                  </a:lnTo>
                  <a:lnTo>
                    <a:pt x="980400" y="31959"/>
                  </a:lnTo>
                  <a:lnTo>
                    <a:pt x="969200" y="15327"/>
                  </a:lnTo>
                  <a:lnTo>
                    <a:pt x="952571" y="4112"/>
                  </a:lnTo>
                  <a:lnTo>
                    <a:pt x="932179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529072" y="5986272"/>
              <a:ext cx="984885" cy="314325"/>
            </a:xfrm>
            <a:custGeom>
              <a:avLst/>
              <a:gdLst/>
              <a:ahLst/>
              <a:cxnLst/>
              <a:rect l="l" t="t" r="r" b="b"/>
              <a:pathLst>
                <a:path w="984884" h="314325">
                  <a:moveTo>
                    <a:pt x="0" y="52323"/>
                  </a:moveTo>
                  <a:lnTo>
                    <a:pt x="4103" y="31959"/>
                  </a:lnTo>
                  <a:lnTo>
                    <a:pt x="15303" y="15327"/>
                  </a:lnTo>
                  <a:lnTo>
                    <a:pt x="31932" y="4112"/>
                  </a:lnTo>
                  <a:lnTo>
                    <a:pt x="52324" y="0"/>
                  </a:lnTo>
                  <a:lnTo>
                    <a:pt x="932179" y="0"/>
                  </a:lnTo>
                  <a:lnTo>
                    <a:pt x="952571" y="4112"/>
                  </a:lnTo>
                  <a:lnTo>
                    <a:pt x="969200" y="15327"/>
                  </a:lnTo>
                  <a:lnTo>
                    <a:pt x="980400" y="31959"/>
                  </a:lnTo>
                  <a:lnTo>
                    <a:pt x="984503" y="52323"/>
                  </a:lnTo>
                  <a:lnTo>
                    <a:pt x="984503" y="261619"/>
                  </a:lnTo>
                  <a:lnTo>
                    <a:pt x="980400" y="281984"/>
                  </a:lnTo>
                  <a:lnTo>
                    <a:pt x="969200" y="298616"/>
                  </a:lnTo>
                  <a:lnTo>
                    <a:pt x="952571" y="309831"/>
                  </a:lnTo>
                  <a:lnTo>
                    <a:pt x="932179" y="313943"/>
                  </a:lnTo>
                  <a:lnTo>
                    <a:pt x="52324" y="313943"/>
                  </a:lnTo>
                  <a:lnTo>
                    <a:pt x="31932" y="309831"/>
                  </a:lnTo>
                  <a:lnTo>
                    <a:pt x="15303" y="298616"/>
                  </a:lnTo>
                  <a:lnTo>
                    <a:pt x="4103" y="281984"/>
                  </a:lnTo>
                  <a:lnTo>
                    <a:pt x="0" y="261619"/>
                  </a:lnTo>
                  <a:lnTo>
                    <a:pt x="0" y="52323"/>
                  </a:lnTo>
                  <a:close/>
                </a:path>
              </a:pathLst>
            </a:custGeom>
            <a:ln w="24383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763895" y="6033617"/>
            <a:ext cx="5124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Hábitos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966025" y="4157281"/>
            <a:ext cx="1503045" cy="643890"/>
            <a:chOff x="966025" y="4157281"/>
            <a:chExt cx="1503045" cy="643890"/>
          </a:xfrm>
        </p:grpSpPr>
        <p:sp>
          <p:nvSpPr>
            <p:cNvPr id="36" name="object 36"/>
            <p:cNvSpPr/>
            <p:nvPr/>
          </p:nvSpPr>
          <p:spPr>
            <a:xfrm>
              <a:off x="978408" y="4169664"/>
              <a:ext cx="1478280" cy="619125"/>
            </a:xfrm>
            <a:custGeom>
              <a:avLst/>
              <a:gdLst/>
              <a:ahLst/>
              <a:cxnLst/>
              <a:rect l="l" t="t" r="r" b="b"/>
              <a:pathLst>
                <a:path w="1478280" h="619125">
                  <a:moveTo>
                    <a:pt x="1375155" y="0"/>
                  </a:moveTo>
                  <a:lnTo>
                    <a:pt x="103123" y="0"/>
                  </a:lnTo>
                  <a:lnTo>
                    <a:pt x="62986" y="8112"/>
                  </a:lnTo>
                  <a:lnTo>
                    <a:pt x="30206" y="30225"/>
                  </a:lnTo>
                  <a:lnTo>
                    <a:pt x="8104" y="63007"/>
                  </a:lnTo>
                  <a:lnTo>
                    <a:pt x="0" y="103124"/>
                  </a:lnTo>
                  <a:lnTo>
                    <a:pt x="0" y="515619"/>
                  </a:lnTo>
                  <a:lnTo>
                    <a:pt x="8104" y="555736"/>
                  </a:lnTo>
                  <a:lnTo>
                    <a:pt x="30206" y="588518"/>
                  </a:lnTo>
                  <a:lnTo>
                    <a:pt x="62986" y="610631"/>
                  </a:lnTo>
                  <a:lnTo>
                    <a:pt x="103123" y="618744"/>
                  </a:lnTo>
                  <a:lnTo>
                    <a:pt x="1375155" y="618744"/>
                  </a:lnTo>
                  <a:lnTo>
                    <a:pt x="1415272" y="610631"/>
                  </a:lnTo>
                  <a:lnTo>
                    <a:pt x="1448054" y="588518"/>
                  </a:lnTo>
                  <a:lnTo>
                    <a:pt x="1470167" y="555736"/>
                  </a:lnTo>
                  <a:lnTo>
                    <a:pt x="1478280" y="515619"/>
                  </a:lnTo>
                  <a:lnTo>
                    <a:pt x="1478280" y="103124"/>
                  </a:lnTo>
                  <a:lnTo>
                    <a:pt x="1470167" y="63007"/>
                  </a:lnTo>
                  <a:lnTo>
                    <a:pt x="1448054" y="30226"/>
                  </a:lnTo>
                  <a:lnTo>
                    <a:pt x="1415272" y="8112"/>
                  </a:lnTo>
                  <a:lnTo>
                    <a:pt x="1375155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78408" y="4169664"/>
              <a:ext cx="1478280" cy="619125"/>
            </a:xfrm>
            <a:custGeom>
              <a:avLst/>
              <a:gdLst/>
              <a:ahLst/>
              <a:cxnLst/>
              <a:rect l="l" t="t" r="r" b="b"/>
              <a:pathLst>
                <a:path w="1478280" h="619125">
                  <a:moveTo>
                    <a:pt x="0" y="103124"/>
                  </a:moveTo>
                  <a:lnTo>
                    <a:pt x="8104" y="63007"/>
                  </a:lnTo>
                  <a:lnTo>
                    <a:pt x="30206" y="30225"/>
                  </a:lnTo>
                  <a:lnTo>
                    <a:pt x="62986" y="8112"/>
                  </a:lnTo>
                  <a:lnTo>
                    <a:pt x="103123" y="0"/>
                  </a:lnTo>
                  <a:lnTo>
                    <a:pt x="1375155" y="0"/>
                  </a:lnTo>
                  <a:lnTo>
                    <a:pt x="1415272" y="8112"/>
                  </a:lnTo>
                  <a:lnTo>
                    <a:pt x="1448054" y="30226"/>
                  </a:lnTo>
                  <a:lnTo>
                    <a:pt x="1470167" y="63007"/>
                  </a:lnTo>
                  <a:lnTo>
                    <a:pt x="1478280" y="103124"/>
                  </a:lnTo>
                  <a:lnTo>
                    <a:pt x="1478280" y="515619"/>
                  </a:lnTo>
                  <a:lnTo>
                    <a:pt x="1470167" y="555736"/>
                  </a:lnTo>
                  <a:lnTo>
                    <a:pt x="1448054" y="588518"/>
                  </a:lnTo>
                  <a:lnTo>
                    <a:pt x="1415272" y="610631"/>
                  </a:lnTo>
                  <a:lnTo>
                    <a:pt x="1375155" y="618744"/>
                  </a:lnTo>
                  <a:lnTo>
                    <a:pt x="103123" y="618744"/>
                  </a:lnTo>
                  <a:lnTo>
                    <a:pt x="62986" y="610631"/>
                  </a:lnTo>
                  <a:lnTo>
                    <a:pt x="30206" y="588518"/>
                  </a:lnTo>
                  <a:lnTo>
                    <a:pt x="8104" y="555736"/>
                  </a:lnTo>
                  <a:lnTo>
                    <a:pt x="0" y="515619"/>
                  </a:lnTo>
                  <a:lnTo>
                    <a:pt x="0" y="103124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280922" y="4276470"/>
            <a:ext cx="8724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270" marR="5080" indent="-11620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Capacidad</a:t>
            </a:r>
            <a:r>
              <a:rPr sz="12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respuesta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944689" y="3425761"/>
            <a:ext cx="1490980" cy="619125"/>
            <a:chOff x="944689" y="3425761"/>
            <a:chExt cx="1490980" cy="619125"/>
          </a:xfrm>
        </p:grpSpPr>
        <p:sp>
          <p:nvSpPr>
            <p:cNvPr id="40" name="object 40"/>
            <p:cNvSpPr/>
            <p:nvPr/>
          </p:nvSpPr>
          <p:spPr>
            <a:xfrm>
              <a:off x="957072" y="3438143"/>
              <a:ext cx="1466215" cy="594360"/>
            </a:xfrm>
            <a:custGeom>
              <a:avLst/>
              <a:gdLst/>
              <a:ahLst/>
              <a:cxnLst/>
              <a:rect l="l" t="t" r="r" b="b"/>
              <a:pathLst>
                <a:path w="1466214" h="594360">
                  <a:moveTo>
                    <a:pt x="1367028" y="0"/>
                  </a:moveTo>
                  <a:lnTo>
                    <a:pt x="99059" y="0"/>
                  </a:lnTo>
                  <a:lnTo>
                    <a:pt x="60500" y="7780"/>
                  </a:lnTo>
                  <a:lnTo>
                    <a:pt x="29013" y="29003"/>
                  </a:lnTo>
                  <a:lnTo>
                    <a:pt x="7784" y="60489"/>
                  </a:lnTo>
                  <a:lnTo>
                    <a:pt x="0" y="99059"/>
                  </a:lnTo>
                  <a:lnTo>
                    <a:pt x="0" y="495299"/>
                  </a:lnTo>
                  <a:lnTo>
                    <a:pt x="7784" y="533870"/>
                  </a:lnTo>
                  <a:lnTo>
                    <a:pt x="29013" y="565356"/>
                  </a:lnTo>
                  <a:lnTo>
                    <a:pt x="60500" y="586579"/>
                  </a:lnTo>
                  <a:lnTo>
                    <a:pt x="99059" y="594359"/>
                  </a:lnTo>
                  <a:lnTo>
                    <a:pt x="1367028" y="594359"/>
                  </a:lnTo>
                  <a:lnTo>
                    <a:pt x="1405598" y="586579"/>
                  </a:lnTo>
                  <a:lnTo>
                    <a:pt x="1437084" y="565356"/>
                  </a:lnTo>
                  <a:lnTo>
                    <a:pt x="1458307" y="533870"/>
                  </a:lnTo>
                  <a:lnTo>
                    <a:pt x="1466088" y="495299"/>
                  </a:lnTo>
                  <a:lnTo>
                    <a:pt x="1466088" y="99059"/>
                  </a:lnTo>
                  <a:lnTo>
                    <a:pt x="1458307" y="60489"/>
                  </a:lnTo>
                  <a:lnTo>
                    <a:pt x="1437084" y="29003"/>
                  </a:lnTo>
                  <a:lnTo>
                    <a:pt x="1405598" y="7780"/>
                  </a:lnTo>
                  <a:lnTo>
                    <a:pt x="136702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57072" y="3438143"/>
              <a:ext cx="1466215" cy="594360"/>
            </a:xfrm>
            <a:custGeom>
              <a:avLst/>
              <a:gdLst/>
              <a:ahLst/>
              <a:cxnLst/>
              <a:rect l="l" t="t" r="r" b="b"/>
              <a:pathLst>
                <a:path w="1466214" h="594360">
                  <a:moveTo>
                    <a:pt x="0" y="99059"/>
                  </a:moveTo>
                  <a:lnTo>
                    <a:pt x="7784" y="60489"/>
                  </a:lnTo>
                  <a:lnTo>
                    <a:pt x="29013" y="29003"/>
                  </a:lnTo>
                  <a:lnTo>
                    <a:pt x="60500" y="7780"/>
                  </a:lnTo>
                  <a:lnTo>
                    <a:pt x="99059" y="0"/>
                  </a:lnTo>
                  <a:lnTo>
                    <a:pt x="1367028" y="0"/>
                  </a:lnTo>
                  <a:lnTo>
                    <a:pt x="1405598" y="7780"/>
                  </a:lnTo>
                  <a:lnTo>
                    <a:pt x="1437084" y="29003"/>
                  </a:lnTo>
                  <a:lnTo>
                    <a:pt x="1458307" y="60489"/>
                  </a:lnTo>
                  <a:lnTo>
                    <a:pt x="1466088" y="99059"/>
                  </a:lnTo>
                  <a:lnTo>
                    <a:pt x="1466088" y="495299"/>
                  </a:lnTo>
                  <a:lnTo>
                    <a:pt x="1458307" y="533870"/>
                  </a:lnTo>
                  <a:lnTo>
                    <a:pt x="1437084" y="565356"/>
                  </a:lnTo>
                  <a:lnTo>
                    <a:pt x="1405598" y="586579"/>
                  </a:lnTo>
                  <a:lnTo>
                    <a:pt x="1367028" y="594359"/>
                  </a:lnTo>
                  <a:lnTo>
                    <a:pt x="99059" y="594359"/>
                  </a:lnTo>
                  <a:lnTo>
                    <a:pt x="60500" y="586579"/>
                  </a:lnTo>
                  <a:lnTo>
                    <a:pt x="29013" y="565356"/>
                  </a:lnTo>
                  <a:lnTo>
                    <a:pt x="7784" y="533870"/>
                  </a:lnTo>
                  <a:lnTo>
                    <a:pt x="0" y="495299"/>
                  </a:lnTo>
                  <a:lnTo>
                    <a:pt x="0" y="99059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252829" y="3533013"/>
            <a:ext cx="8724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360" marR="5080" indent="-20129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Reducción</a:t>
            </a:r>
            <a:r>
              <a:rPr sz="12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riesgos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659633" y="2609709"/>
            <a:ext cx="9251315" cy="3527425"/>
            <a:chOff x="2659633" y="2609709"/>
            <a:chExt cx="9251315" cy="3527425"/>
          </a:xfrm>
        </p:grpSpPr>
        <p:sp>
          <p:nvSpPr>
            <p:cNvPr id="44" name="object 44"/>
            <p:cNvSpPr/>
            <p:nvPr/>
          </p:nvSpPr>
          <p:spPr>
            <a:xfrm>
              <a:off x="4474972" y="5837834"/>
              <a:ext cx="480059" cy="286385"/>
            </a:xfrm>
            <a:custGeom>
              <a:avLst/>
              <a:gdLst/>
              <a:ahLst/>
              <a:cxnLst/>
              <a:rect l="l" t="t" r="r" b="b"/>
              <a:pathLst>
                <a:path w="480060" h="286385">
                  <a:moveTo>
                    <a:pt x="353060" y="0"/>
                  </a:moveTo>
                  <a:lnTo>
                    <a:pt x="113283" y="11556"/>
                  </a:lnTo>
                  <a:lnTo>
                    <a:pt x="120014" y="151752"/>
                  </a:lnTo>
                  <a:lnTo>
                    <a:pt x="0" y="157518"/>
                  </a:lnTo>
                  <a:lnTo>
                    <a:pt x="246633" y="286169"/>
                  </a:lnTo>
                  <a:lnTo>
                    <a:pt x="479678" y="134416"/>
                  </a:lnTo>
                  <a:lnTo>
                    <a:pt x="359790" y="140195"/>
                  </a:lnTo>
                  <a:lnTo>
                    <a:pt x="35306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474972" y="5837834"/>
              <a:ext cx="480059" cy="286385"/>
            </a:xfrm>
            <a:custGeom>
              <a:avLst/>
              <a:gdLst/>
              <a:ahLst/>
              <a:cxnLst/>
              <a:rect l="l" t="t" r="r" b="b"/>
              <a:pathLst>
                <a:path w="480060" h="286385">
                  <a:moveTo>
                    <a:pt x="0" y="157518"/>
                  </a:moveTo>
                  <a:lnTo>
                    <a:pt x="120014" y="151752"/>
                  </a:lnTo>
                  <a:lnTo>
                    <a:pt x="113283" y="11556"/>
                  </a:lnTo>
                  <a:lnTo>
                    <a:pt x="353060" y="0"/>
                  </a:lnTo>
                  <a:lnTo>
                    <a:pt x="359790" y="140195"/>
                  </a:lnTo>
                  <a:lnTo>
                    <a:pt x="479678" y="134416"/>
                  </a:lnTo>
                  <a:lnTo>
                    <a:pt x="246633" y="286169"/>
                  </a:lnTo>
                  <a:lnTo>
                    <a:pt x="0" y="157518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672333" y="4125594"/>
              <a:ext cx="302260" cy="304800"/>
            </a:xfrm>
            <a:custGeom>
              <a:avLst/>
              <a:gdLst/>
              <a:ahLst/>
              <a:cxnLst/>
              <a:rect l="l" t="t" r="r" b="b"/>
              <a:pathLst>
                <a:path w="302260" h="304800">
                  <a:moveTo>
                    <a:pt x="54102" y="0"/>
                  </a:moveTo>
                  <a:lnTo>
                    <a:pt x="0" y="219201"/>
                  </a:lnTo>
                  <a:lnTo>
                    <a:pt x="209042" y="304545"/>
                  </a:lnTo>
                  <a:lnTo>
                    <a:pt x="170307" y="228472"/>
                  </a:lnTo>
                  <a:lnTo>
                    <a:pt x="301752" y="161543"/>
                  </a:lnTo>
                  <a:lnTo>
                    <a:pt x="224282" y="9270"/>
                  </a:lnTo>
                  <a:lnTo>
                    <a:pt x="92837" y="76199"/>
                  </a:lnTo>
                  <a:lnTo>
                    <a:pt x="5410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672333" y="4125594"/>
              <a:ext cx="302260" cy="304800"/>
            </a:xfrm>
            <a:custGeom>
              <a:avLst/>
              <a:gdLst/>
              <a:ahLst/>
              <a:cxnLst/>
              <a:rect l="l" t="t" r="r" b="b"/>
              <a:pathLst>
                <a:path w="302260" h="304800">
                  <a:moveTo>
                    <a:pt x="54102" y="0"/>
                  </a:moveTo>
                  <a:lnTo>
                    <a:pt x="92837" y="76199"/>
                  </a:lnTo>
                  <a:lnTo>
                    <a:pt x="224282" y="9270"/>
                  </a:lnTo>
                  <a:lnTo>
                    <a:pt x="301752" y="161543"/>
                  </a:lnTo>
                  <a:lnTo>
                    <a:pt x="170307" y="228472"/>
                  </a:lnTo>
                  <a:lnTo>
                    <a:pt x="209042" y="304545"/>
                  </a:lnTo>
                  <a:lnTo>
                    <a:pt x="0" y="219201"/>
                  </a:lnTo>
                  <a:lnTo>
                    <a:pt x="54102" y="0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040112" y="2667000"/>
              <a:ext cx="883919" cy="335280"/>
            </a:xfrm>
            <a:custGeom>
              <a:avLst/>
              <a:gdLst/>
              <a:ahLst/>
              <a:cxnLst/>
              <a:rect l="l" t="t" r="r" b="b"/>
              <a:pathLst>
                <a:path w="883920" h="335280">
                  <a:moveTo>
                    <a:pt x="828040" y="0"/>
                  </a:moveTo>
                  <a:lnTo>
                    <a:pt x="55880" y="0"/>
                  </a:lnTo>
                  <a:lnTo>
                    <a:pt x="34129" y="4391"/>
                  </a:lnTo>
                  <a:lnTo>
                    <a:pt x="16367" y="16367"/>
                  </a:lnTo>
                  <a:lnTo>
                    <a:pt x="4391" y="34129"/>
                  </a:lnTo>
                  <a:lnTo>
                    <a:pt x="0" y="55879"/>
                  </a:lnTo>
                  <a:lnTo>
                    <a:pt x="0" y="279400"/>
                  </a:lnTo>
                  <a:lnTo>
                    <a:pt x="4391" y="301150"/>
                  </a:lnTo>
                  <a:lnTo>
                    <a:pt x="16367" y="318912"/>
                  </a:lnTo>
                  <a:lnTo>
                    <a:pt x="34129" y="330888"/>
                  </a:lnTo>
                  <a:lnTo>
                    <a:pt x="55880" y="335279"/>
                  </a:lnTo>
                  <a:lnTo>
                    <a:pt x="828040" y="335279"/>
                  </a:lnTo>
                  <a:lnTo>
                    <a:pt x="849790" y="330888"/>
                  </a:lnTo>
                  <a:lnTo>
                    <a:pt x="867552" y="318912"/>
                  </a:lnTo>
                  <a:lnTo>
                    <a:pt x="879528" y="301150"/>
                  </a:lnTo>
                  <a:lnTo>
                    <a:pt x="883920" y="279400"/>
                  </a:lnTo>
                  <a:lnTo>
                    <a:pt x="883920" y="55879"/>
                  </a:lnTo>
                  <a:lnTo>
                    <a:pt x="879528" y="34129"/>
                  </a:lnTo>
                  <a:lnTo>
                    <a:pt x="867552" y="16367"/>
                  </a:lnTo>
                  <a:lnTo>
                    <a:pt x="849790" y="4391"/>
                  </a:lnTo>
                  <a:lnTo>
                    <a:pt x="82804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71839" y="2609709"/>
              <a:ext cx="3538743" cy="195009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0040112" y="2667000"/>
              <a:ext cx="883919" cy="335280"/>
            </a:xfrm>
            <a:custGeom>
              <a:avLst/>
              <a:gdLst/>
              <a:ahLst/>
              <a:cxnLst/>
              <a:rect l="l" t="t" r="r" b="b"/>
              <a:pathLst>
                <a:path w="883920" h="335280">
                  <a:moveTo>
                    <a:pt x="0" y="55879"/>
                  </a:moveTo>
                  <a:lnTo>
                    <a:pt x="4391" y="34129"/>
                  </a:lnTo>
                  <a:lnTo>
                    <a:pt x="16367" y="16367"/>
                  </a:lnTo>
                  <a:lnTo>
                    <a:pt x="34129" y="4391"/>
                  </a:lnTo>
                  <a:lnTo>
                    <a:pt x="55880" y="0"/>
                  </a:lnTo>
                  <a:lnTo>
                    <a:pt x="828040" y="0"/>
                  </a:lnTo>
                  <a:lnTo>
                    <a:pt x="849790" y="4391"/>
                  </a:lnTo>
                  <a:lnTo>
                    <a:pt x="867552" y="16367"/>
                  </a:lnTo>
                  <a:lnTo>
                    <a:pt x="879528" y="34129"/>
                  </a:lnTo>
                  <a:lnTo>
                    <a:pt x="883920" y="55879"/>
                  </a:lnTo>
                  <a:lnTo>
                    <a:pt x="883920" y="279400"/>
                  </a:lnTo>
                  <a:lnTo>
                    <a:pt x="879528" y="301150"/>
                  </a:lnTo>
                  <a:lnTo>
                    <a:pt x="867552" y="318912"/>
                  </a:lnTo>
                  <a:lnTo>
                    <a:pt x="849790" y="330888"/>
                  </a:lnTo>
                  <a:lnTo>
                    <a:pt x="828040" y="335279"/>
                  </a:lnTo>
                  <a:lnTo>
                    <a:pt x="55880" y="335279"/>
                  </a:lnTo>
                  <a:lnTo>
                    <a:pt x="34129" y="330888"/>
                  </a:lnTo>
                  <a:lnTo>
                    <a:pt x="16367" y="318912"/>
                  </a:lnTo>
                  <a:lnTo>
                    <a:pt x="4391" y="301150"/>
                  </a:lnTo>
                  <a:lnTo>
                    <a:pt x="0" y="279400"/>
                  </a:lnTo>
                  <a:lnTo>
                    <a:pt x="0" y="55879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10295635" y="2722829"/>
            <a:ext cx="37592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Suelo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7439977" y="3011233"/>
            <a:ext cx="3128010" cy="3618865"/>
            <a:chOff x="7439977" y="3011233"/>
            <a:chExt cx="3128010" cy="3618865"/>
          </a:xfrm>
        </p:grpSpPr>
        <p:sp>
          <p:nvSpPr>
            <p:cNvPr id="53" name="object 53"/>
            <p:cNvSpPr/>
            <p:nvPr/>
          </p:nvSpPr>
          <p:spPr>
            <a:xfrm>
              <a:off x="10158984" y="3023615"/>
              <a:ext cx="396240" cy="268605"/>
            </a:xfrm>
            <a:custGeom>
              <a:avLst/>
              <a:gdLst/>
              <a:ahLst/>
              <a:cxnLst/>
              <a:rect l="l" t="t" r="r" b="b"/>
              <a:pathLst>
                <a:path w="396240" h="268604">
                  <a:moveTo>
                    <a:pt x="198120" y="0"/>
                  </a:moveTo>
                  <a:lnTo>
                    <a:pt x="0" y="134112"/>
                  </a:lnTo>
                  <a:lnTo>
                    <a:pt x="99060" y="134112"/>
                  </a:lnTo>
                  <a:lnTo>
                    <a:pt x="99060" y="268224"/>
                  </a:lnTo>
                  <a:lnTo>
                    <a:pt x="297180" y="268224"/>
                  </a:lnTo>
                  <a:lnTo>
                    <a:pt x="297180" y="134112"/>
                  </a:lnTo>
                  <a:lnTo>
                    <a:pt x="396240" y="134112"/>
                  </a:lnTo>
                  <a:lnTo>
                    <a:pt x="19812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158984" y="3023615"/>
              <a:ext cx="396240" cy="268605"/>
            </a:xfrm>
            <a:custGeom>
              <a:avLst/>
              <a:gdLst/>
              <a:ahLst/>
              <a:cxnLst/>
              <a:rect l="l" t="t" r="r" b="b"/>
              <a:pathLst>
                <a:path w="396240" h="268604">
                  <a:moveTo>
                    <a:pt x="396240" y="134112"/>
                  </a:moveTo>
                  <a:lnTo>
                    <a:pt x="297180" y="134112"/>
                  </a:lnTo>
                  <a:lnTo>
                    <a:pt x="297180" y="268224"/>
                  </a:lnTo>
                  <a:lnTo>
                    <a:pt x="99060" y="268224"/>
                  </a:lnTo>
                  <a:lnTo>
                    <a:pt x="99060" y="134112"/>
                  </a:lnTo>
                  <a:lnTo>
                    <a:pt x="0" y="134112"/>
                  </a:lnTo>
                  <a:lnTo>
                    <a:pt x="198120" y="0"/>
                  </a:lnTo>
                  <a:lnTo>
                    <a:pt x="396240" y="134112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452360" y="6348983"/>
              <a:ext cx="1539240" cy="268605"/>
            </a:xfrm>
            <a:custGeom>
              <a:avLst/>
              <a:gdLst/>
              <a:ahLst/>
              <a:cxnLst/>
              <a:rect l="l" t="t" r="r" b="b"/>
              <a:pathLst>
                <a:path w="1539240" h="268604">
                  <a:moveTo>
                    <a:pt x="1494536" y="0"/>
                  </a:moveTo>
                  <a:lnTo>
                    <a:pt x="44704" y="0"/>
                  </a:lnTo>
                  <a:lnTo>
                    <a:pt x="27324" y="3513"/>
                  </a:lnTo>
                  <a:lnTo>
                    <a:pt x="13112" y="13093"/>
                  </a:lnTo>
                  <a:lnTo>
                    <a:pt x="3520" y="27303"/>
                  </a:lnTo>
                  <a:lnTo>
                    <a:pt x="0" y="44703"/>
                  </a:lnTo>
                  <a:lnTo>
                    <a:pt x="0" y="223519"/>
                  </a:lnTo>
                  <a:lnTo>
                    <a:pt x="3520" y="240920"/>
                  </a:lnTo>
                  <a:lnTo>
                    <a:pt x="13112" y="255130"/>
                  </a:lnTo>
                  <a:lnTo>
                    <a:pt x="27324" y="264710"/>
                  </a:lnTo>
                  <a:lnTo>
                    <a:pt x="44704" y="268223"/>
                  </a:lnTo>
                  <a:lnTo>
                    <a:pt x="1494536" y="268223"/>
                  </a:lnTo>
                  <a:lnTo>
                    <a:pt x="1511915" y="264710"/>
                  </a:lnTo>
                  <a:lnTo>
                    <a:pt x="1526127" y="255130"/>
                  </a:lnTo>
                  <a:lnTo>
                    <a:pt x="1535719" y="240920"/>
                  </a:lnTo>
                  <a:lnTo>
                    <a:pt x="1539240" y="223519"/>
                  </a:lnTo>
                  <a:lnTo>
                    <a:pt x="1539240" y="44703"/>
                  </a:lnTo>
                  <a:lnTo>
                    <a:pt x="1535719" y="27303"/>
                  </a:lnTo>
                  <a:lnTo>
                    <a:pt x="1526127" y="13093"/>
                  </a:lnTo>
                  <a:lnTo>
                    <a:pt x="1511915" y="3513"/>
                  </a:lnTo>
                  <a:lnTo>
                    <a:pt x="1494536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452360" y="6348983"/>
              <a:ext cx="1539240" cy="268605"/>
            </a:xfrm>
            <a:custGeom>
              <a:avLst/>
              <a:gdLst/>
              <a:ahLst/>
              <a:cxnLst/>
              <a:rect l="l" t="t" r="r" b="b"/>
              <a:pathLst>
                <a:path w="1539240" h="268604">
                  <a:moveTo>
                    <a:pt x="0" y="44703"/>
                  </a:moveTo>
                  <a:lnTo>
                    <a:pt x="3520" y="27303"/>
                  </a:lnTo>
                  <a:lnTo>
                    <a:pt x="13112" y="13093"/>
                  </a:lnTo>
                  <a:lnTo>
                    <a:pt x="27324" y="3513"/>
                  </a:lnTo>
                  <a:lnTo>
                    <a:pt x="44704" y="0"/>
                  </a:lnTo>
                  <a:lnTo>
                    <a:pt x="1494536" y="0"/>
                  </a:lnTo>
                  <a:lnTo>
                    <a:pt x="1511915" y="3513"/>
                  </a:lnTo>
                  <a:lnTo>
                    <a:pt x="1526127" y="13093"/>
                  </a:lnTo>
                  <a:lnTo>
                    <a:pt x="1535719" y="27303"/>
                  </a:lnTo>
                  <a:lnTo>
                    <a:pt x="1539240" y="44703"/>
                  </a:lnTo>
                  <a:lnTo>
                    <a:pt x="1539240" y="223519"/>
                  </a:lnTo>
                  <a:lnTo>
                    <a:pt x="1535719" y="240920"/>
                  </a:lnTo>
                  <a:lnTo>
                    <a:pt x="1526127" y="255130"/>
                  </a:lnTo>
                  <a:lnTo>
                    <a:pt x="1511915" y="264710"/>
                  </a:lnTo>
                  <a:lnTo>
                    <a:pt x="1494536" y="268223"/>
                  </a:lnTo>
                  <a:lnTo>
                    <a:pt x="44704" y="268223"/>
                  </a:lnTo>
                  <a:lnTo>
                    <a:pt x="27324" y="264710"/>
                  </a:lnTo>
                  <a:lnTo>
                    <a:pt x="13112" y="255130"/>
                  </a:lnTo>
                  <a:lnTo>
                    <a:pt x="3520" y="240920"/>
                  </a:lnTo>
                  <a:lnTo>
                    <a:pt x="0" y="223519"/>
                  </a:lnTo>
                  <a:lnTo>
                    <a:pt x="0" y="44703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7976996" y="6372250"/>
            <a:ext cx="4940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Energía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787902" y="1231773"/>
            <a:ext cx="134747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latin typeface="Arial"/>
                <a:cs typeface="Arial"/>
              </a:rPr>
              <a:t>Gestión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escolar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2928937" y="1636585"/>
            <a:ext cx="5505450" cy="4648835"/>
            <a:chOff x="2928937" y="1636585"/>
            <a:chExt cx="5505450" cy="4648835"/>
          </a:xfrm>
        </p:grpSpPr>
        <p:sp>
          <p:nvSpPr>
            <p:cNvPr id="60" name="object 60"/>
            <p:cNvSpPr/>
            <p:nvPr/>
          </p:nvSpPr>
          <p:spPr>
            <a:xfrm>
              <a:off x="3867911" y="1648968"/>
              <a:ext cx="1094740" cy="494030"/>
            </a:xfrm>
            <a:custGeom>
              <a:avLst/>
              <a:gdLst/>
              <a:ahLst/>
              <a:cxnLst/>
              <a:rect l="l" t="t" r="r" b="b"/>
              <a:pathLst>
                <a:path w="1094739" h="494030">
                  <a:moveTo>
                    <a:pt x="547115" y="0"/>
                  </a:moveTo>
                  <a:lnTo>
                    <a:pt x="423672" y="123444"/>
                  </a:lnTo>
                  <a:lnTo>
                    <a:pt x="485393" y="123444"/>
                  </a:lnTo>
                  <a:lnTo>
                    <a:pt x="485393" y="308610"/>
                  </a:lnTo>
                  <a:lnTo>
                    <a:pt x="123443" y="308610"/>
                  </a:lnTo>
                  <a:lnTo>
                    <a:pt x="123443" y="246887"/>
                  </a:lnTo>
                  <a:lnTo>
                    <a:pt x="0" y="370332"/>
                  </a:lnTo>
                  <a:lnTo>
                    <a:pt x="123443" y="493776"/>
                  </a:lnTo>
                  <a:lnTo>
                    <a:pt x="123443" y="432054"/>
                  </a:lnTo>
                  <a:lnTo>
                    <a:pt x="970788" y="432054"/>
                  </a:lnTo>
                  <a:lnTo>
                    <a:pt x="970788" y="493776"/>
                  </a:lnTo>
                  <a:lnTo>
                    <a:pt x="1094232" y="370332"/>
                  </a:lnTo>
                  <a:lnTo>
                    <a:pt x="970788" y="246887"/>
                  </a:lnTo>
                  <a:lnTo>
                    <a:pt x="970788" y="308610"/>
                  </a:lnTo>
                  <a:lnTo>
                    <a:pt x="608838" y="308610"/>
                  </a:lnTo>
                  <a:lnTo>
                    <a:pt x="608838" y="123444"/>
                  </a:lnTo>
                  <a:lnTo>
                    <a:pt x="670560" y="123444"/>
                  </a:lnTo>
                  <a:lnTo>
                    <a:pt x="547115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867911" y="1648968"/>
              <a:ext cx="1094740" cy="494030"/>
            </a:xfrm>
            <a:custGeom>
              <a:avLst/>
              <a:gdLst/>
              <a:ahLst/>
              <a:cxnLst/>
              <a:rect l="l" t="t" r="r" b="b"/>
              <a:pathLst>
                <a:path w="1094739" h="494030">
                  <a:moveTo>
                    <a:pt x="0" y="370332"/>
                  </a:moveTo>
                  <a:lnTo>
                    <a:pt x="123443" y="246887"/>
                  </a:lnTo>
                  <a:lnTo>
                    <a:pt x="123443" y="308610"/>
                  </a:lnTo>
                  <a:lnTo>
                    <a:pt x="485393" y="308610"/>
                  </a:lnTo>
                  <a:lnTo>
                    <a:pt x="485393" y="123444"/>
                  </a:lnTo>
                  <a:lnTo>
                    <a:pt x="423672" y="123444"/>
                  </a:lnTo>
                  <a:lnTo>
                    <a:pt x="547115" y="0"/>
                  </a:lnTo>
                  <a:lnTo>
                    <a:pt x="670560" y="123444"/>
                  </a:lnTo>
                  <a:lnTo>
                    <a:pt x="608838" y="123444"/>
                  </a:lnTo>
                  <a:lnTo>
                    <a:pt x="608838" y="308610"/>
                  </a:lnTo>
                  <a:lnTo>
                    <a:pt x="970788" y="308610"/>
                  </a:lnTo>
                  <a:lnTo>
                    <a:pt x="970788" y="246887"/>
                  </a:lnTo>
                  <a:lnTo>
                    <a:pt x="1094232" y="370332"/>
                  </a:lnTo>
                  <a:lnTo>
                    <a:pt x="970788" y="493776"/>
                  </a:lnTo>
                  <a:lnTo>
                    <a:pt x="970788" y="432054"/>
                  </a:lnTo>
                  <a:lnTo>
                    <a:pt x="123443" y="432054"/>
                  </a:lnTo>
                  <a:lnTo>
                    <a:pt x="123443" y="493776"/>
                  </a:lnTo>
                  <a:lnTo>
                    <a:pt x="0" y="370332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025384" y="6035039"/>
              <a:ext cx="396240" cy="238125"/>
            </a:xfrm>
            <a:custGeom>
              <a:avLst/>
              <a:gdLst/>
              <a:ahLst/>
              <a:cxnLst/>
              <a:rect l="l" t="t" r="r" b="b"/>
              <a:pathLst>
                <a:path w="396240" h="238125">
                  <a:moveTo>
                    <a:pt x="297180" y="0"/>
                  </a:moveTo>
                  <a:lnTo>
                    <a:pt x="99060" y="0"/>
                  </a:lnTo>
                  <a:lnTo>
                    <a:pt x="99060" y="118872"/>
                  </a:lnTo>
                  <a:lnTo>
                    <a:pt x="0" y="118872"/>
                  </a:lnTo>
                  <a:lnTo>
                    <a:pt x="198120" y="237744"/>
                  </a:lnTo>
                  <a:lnTo>
                    <a:pt x="396240" y="118872"/>
                  </a:lnTo>
                  <a:lnTo>
                    <a:pt x="297180" y="118872"/>
                  </a:lnTo>
                  <a:lnTo>
                    <a:pt x="29718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025384" y="6035039"/>
              <a:ext cx="396240" cy="238125"/>
            </a:xfrm>
            <a:custGeom>
              <a:avLst/>
              <a:gdLst/>
              <a:ahLst/>
              <a:cxnLst/>
              <a:rect l="l" t="t" r="r" b="b"/>
              <a:pathLst>
                <a:path w="396240" h="238125">
                  <a:moveTo>
                    <a:pt x="0" y="118872"/>
                  </a:moveTo>
                  <a:lnTo>
                    <a:pt x="99060" y="118872"/>
                  </a:lnTo>
                  <a:lnTo>
                    <a:pt x="99060" y="0"/>
                  </a:lnTo>
                  <a:lnTo>
                    <a:pt x="297180" y="0"/>
                  </a:lnTo>
                  <a:lnTo>
                    <a:pt x="297180" y="118872"/>
                  </a:lnTo>
                  <a:lnTo>
                    <a:pt x="396240" y="118872"/>
                  </a:lnTo>
                  <a:lnTo>
                    <a:pt x="198120" y="237744"/>
                  </a:lnTo>
                  <a:lnTo>
                    <a:pt x="0" y="118872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941320" y="3313176"/>
              <a:ext cx="2030095" cy="1201420"/>
            </a:xfrm>
            <a:custGeom>
              <a:avLst/>
              <a:gdLst/>
              <a:ahLst/>
              <a:cxnLst/>
              <a:rect l="l" t="t" r="r" b="b"/>
              <a:pathLst>
                <a:path w="2030095" h="1201420">
                  <a:moveTo>
                    <a:pt x="1014983" y="0"/>
                  </a:moveTo>
                  <a:lnTo>
                    <a:pt x="955344" y="1019"/>
                  </a:lnTo>
                  <a:lnTo>
                    <a:pt x="896612" y="4040"/>
                  </a:lnTo>
                  <a:lnTo>
                    <a:pt x="838882" y="9005"/>
                  </a:lnTo>
                  <a:lnTo>
                    <a:pt x="782251" y="15859"/>
                  </a:lnTo>
                  <a:lnTo>
                    <a:pt x="726814" y="24546"/>
                  </a:lnTo>
                  <a:lnTo>
                    <a:pt x="672664" y="35008"/>
                  </a:lnTo>
                  <a:lnTo>
                    <a:pt x="619898" y="47190"/>
                  </a:lnTo>
                  <a:lnTo>
                    <a:pt x="568611" y="61035"/>
                  </a:lnTo>
                  <a:lnTo>
                    <a:pt x="518898" y="76487"/>
                  </a:lnTo>
                  <a:lnTo>
                    <a:pt x="470855" y="93490"/>
                  </a:lnTo>
                  <a:lnTo>
                    <a:pt x="424575" y="111986"/>
                  </a:lnTo>
                  <a:lnTo>
                    <a:pt x="380155" y="131921"/>
                  </a:lnTo>
                  <a:lnTo>
                    <a:pt x="337690" y="153237"/>
                  </a:lnTo>
                  <a:lnTo>
                    <a:pt x="297275" y="175879"/>
                  </a:lnTo>
                  <a:lnTo>
                    <a:pt x="259004" y="199789"/>
                  </a:lnTo>
                  <a:lnTo>
                    <a:pt x="222974" y="224912"/>
                  </a:lnTo>
                  <a:lnTo>
                    <a:pt x="189280" y="251191"/>
                  </a:lnTo>
                  <a:lnTo>
                    <a:pt x="158016" y="278570"/>
                  </a:lnTo>
                  <a:lnTo>
                    <a:pt x="129278" y="306992"/>
                  </a:lnTo>
                  <a:lnTo>
                    <a:pt x="103161" y="336401"/>
                  </a:lnTo>
                  <a:lnTo>
                    <a:pt x="79759" y="366742"/>
                  </a:lnTo>
                  <a:lnTo>
                    <a:pt x="41487" y="429990"/>
                  </a:lnTo>
                  <a:lnTo>
                    <a:pt x="15220" y="496285"/>
                  </a:lnTo>
                  <a:lnTo>
                    <a:pt x="1722" y="565177"/>
                  </a:lnTo>
                  <a:lnTo>
                    <a:pt x="0" y="600456"/>
                  </a:lnTo>
                  <a:lnTo>
                    <a:pt x="1722" y="635734"/>
                  </a:lnTo>
                  <a:lnTo>
                    <a:pt x="15220" y="704626"/>
                  </a:lnTo>
                  <a:lnTo>
                    <a:pt x="41487" y="770921"/>
                  </a:lnTo>
                  <a:lnTo>
                    <a:pt x="79759" y="834169"/>
                  </a:lnTo>
                  <a:lnTo>
                    <a:pt x="103161" y="864510"/>
                  </a:lnTo>
                  <a:lnTo>
                    <a:pt x="129278" y="893919"/>
                  </a:lnTo>
                  <a:lnTo>
                    <a:pt x="158016" y="922341"/>
                  </a:lnTo>
                  <a:lnTo>
                    <a:pt x="189280" y="949720"/>
                  </a:lnTo>
                  <a:lnTo>
                    <a:pt x="222974" y="975999"/>
                  </a:lnTo>
                  <a:lnTo>
                    <a:pt x="259004" y="1001122"/>
                  </a:lnTo>
                  <a:lnTo>
                    <a:pt x="297275" y="1025032"/>
                  </a:lnTo>
                  <a:lnTo>
                    <a:pt x="337690" y="1047674"/>
                  </a:lnTo>
                  <a:lnTo>
                    <a:pt x="380155" y="1068990"/>
                  </a:lnTo>
                  <a:lnTo>
                    <a:pt x="424575" y="1088925"/>
                  </a:lnTo>
                  <a:lnTo>
                    <a:pt x="470855" y="1107421"/>
                  </a:lnTo>
                  <a:lnTo>
                    <a:pt x="518898" y="1124424"/>
                  </a:lnTo>
                  <a:lnTo>
                    <a:pt x="568611" y="1139876"/>
                  </a:lnTo>
                  <a:lnTo>
                    <a:pt x="619898" y="1153721"/>
                  </a:lnTo>
                  <a:lnTo>
                    <a:pt x="672664" y="1165903"/>
                  </a:lnTo>
                  <a:lnTo>
                    <a:pt x="726814" y="1176365"/>
                  </a:lnTo>
                  <a:lnTo>
                    <a:pt x="782251" y="1185052"/>
                  </a:lnTo>
                  <a:lnTo>
                    <a:pt x="838882" y="1191906"/>
                  </a:lnTo>
                  <a:lnTo>
                    <a:pt x="896612" y="1196871"/>
                  </a:lnTo>
                  <a:lnTo>
                    <a:pt x="955344" y="1199892"/>
                  </a:lnTo>
                  <a:lnTo>
                    <a:pt x="1014983" y="1200912"/>
                  </a:lnTo>
                  <a:lnTo>
                    <a:pt x="1074623" y="1199892"/>
                  </a:lnTo>
                  <a:lnTo>
                    <a:pt x="1133355" y="1196871"/>
                  </a:lnTo>
                  <a:lnTo>
                    <a:pt x="1191085" y="1191906"/>
                  </a:lnTo>
                  <a:lnTo>
                    <a:pt x="1247716" y="1185052"/>
                  </a:lnTo>
                  <a:lnTo>
                    <a:pt x="1303153" y="1176365"/>
                  </a:lnTo>
                  <a:lnTo>
                    <a:pt x="1357303" y="1165903"/>
                  </a:lnTo>
                  <a:lnTo>
                    <a:pt x="1410069" y="1153721"/>
                  </a:lnTo>
                  <a:lnTo>
                    <a:pt x="1461356" y="1139876"/>
                  </a:lnTo>
                  <a:lnTo>
                    <a:pt x="1511069" y="1124424"/>
                  </a:lnTo>
                  <a:lnTo>
                    <a:pt x="1559112" y="1107421"/>
                  </a:lnTo>
                  <a:lnTo>
                    <a:pt x="1605392" y="1088925"/>
                  </a:lnTo>
                  <a:lnTo>
                    <a:pt x="1649812" y="1068990"/>
                  </a:lnTo>
                  <a:lnTo>
                    <a:pt x="1692277" y="1047674"/>
                  </a:lnTo>
                  <a:lnTo>
                    <a:pt x="1732692" y="1025032"/>
                  </a:lnTo>
                  <a:lnTo>
                    <a:pt x="1770963" y="1001122"/>
                  </a:lnTo>
                  <a:lnTo>
                    <a:pt x="1806993" y="975999"/>
                  </a:lnTo>
                  <a:lnTo>
                    <a:pt x="1840687" y="949720"/>
                  </a:lnTo>
                  <a:lnTo>
                    <a:pt x="1871951" y="922341"/>
                  </a:lnTo>
                  <a:lnTo>
                    <a:pt x="1900689" y="893919"/>
                  </a:lnTo>
                  <a:lnTo>
                    <a:pt x="1926806" y="864510"/>
                  </a:lnTo>
                  <a:lnTo>
                    <a:pt x="1950208" y="834169"/>
                  </a:lnTo>
                  <a:lnTo>
                    <a:pt x="1988480" y="770921"/>
                  </a:lnTo>
                  <a:lnTo>
                    <a:pt x="2014747" y="704626"/>
                  </a:lnTo>
                  <a:lnTo>
                    <a:pt x="2028245" y="635734"/>
                  </a:lnTo>
                  <a:lnTo>
                    <a:pt x="2029968" y="600456"/>
                  </a:lnTo>
                  <a:lnTo>
                    <a:pt x="2028245" y="565177"/>
                  </a:lnTo>
                  <a:lnTo>
                    <a:pt x="2014747" y="496285"/>
                  </a:lnTo>
                  <a:lnTo>
                    <a:pt x="1988480" y="429990"/>
                  </a:lnTo>
                  <a:lnTo>
                    <a:pt x="1950208" y="366742"/>
                  </a:lnTo>
                  <a:lnTo>
                    <a:pt x="1926806" y="336401"/>
                  </a:lnTo>
                  <a:lnTo>
                    <a:pt x="1900689" y="306992"/>
                  </a:lnTo>
                  <a:lnTo>
                    <a:pt x="1871951" y="278570"/>
                  </a:lnTo>
                  <a:lnTo>
                    <a:pt x="1840687" y="251191"/>
                  </a:lnTo>
                  <a:lnTo>
                    <a:pt x="1806993" y="224912"/>
                  </a:lnTo>
                  <a:lnTo>
                    <a:pt x="1770963" y="199789"/>
                  </a:lnTo>
                  <a:lnTo>
                    <a:pt x="1732692" y="175879"/>
                  </a:lnTo>
                  <a:lnTo>
                    <a:pt x="1692277" y="153237"/>
                  </a:lnTo>
                  <a:lnTo>
                    <a:pt x="1649812" y="131921"/>
                  </a:lnTo>
                  <a:lnTo>
                    <a:pt x="1605392" y="111986"/>
                  </a:lnTo>
                  <a:lnTo>
                    <a:pt x="1559112" y="93490"/>
                  </a:lnTo>
                  <a:lnTo>
                    <a:pt x="1511069" y="76487"/>
                  </a:lnTo>
                  <a:lnTo>
                    <a:pt x="1461356" y="61035"/>
                  </a:lnTo>
                  <a:lnTo>
                    <a:pt x="1410069" y="47190"/>
                  </a:lnTo>
                  <a:lnTo>
                    <a:pt x="1357303" y="35008"/>
                  </a:lnTo>
                  <a:lnTo>
                    <a:pt x="1303153" y="24546"/>
                  </a:lnTo>
                  <a:lnTo>
                    <a:pt x="1247716" y="15859"/>
                  </a:lnTo>
                  <a:lnTo>
                    <a:pt x="1191085" y="9005"/>
                  </a:lnTo>
                  <a:lnTo>
                    <a:pt x="1133355" y="4040"/>
                  </a:lnTo>
                  <a:lnTo>
                    <a:pt x="1074623" y="1019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CCC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941320" y="3313176"/>
              <a:ext cx="2030095" cy="1201420"/>
            </a:xfrm>
            <a:custGeom>
              <a:avLst/>
              <a:gdLst/>
              <a:ahLst/>
              <a:cxnLst/>
              <a:rect l="l" t="t" r="r" b="b"/>
              <a:pathLst>
                <a:path w="2030095" h="1201420">
                  <a:moveTo>
                    <a:pt x="0" y="600456"/>
                  </a:moveTo>
                  <a:lnTo>
                    <a:pt x="6828" y="530434"/>
                  </a:lnTo>
                  <a:lnTo>
                    <a:pt x="26805" y="462785"/>
                  </a:lnTo>
                  <a:lnTo>
                    <a:pt x="59170" y="397957"/>
                  </a:lnTo>
                  <a:lnTo>
                    <a:pt x="103161" y="336401"/>
                  </a:lnTo>
                  <a:lnTo>
                    <a:pt x="129278" y="306992"/>
                  </a:lnTo>
                  <a:lnTo>
                    <a:pt x="158016" y="278570"/>
                  </a:lnTo>
                  <a:lnTo>
                    <a:pt x="189280" y="251191"/>
                  </a:lnTo>
                  <a:lnTo>
                    <a:pt x="222974" y="224912"/>
                  </a:lnTo>
                  <a:lnTo>
                    <a:pt x="259004" y="199789"/>
                  </a:lnTo>
                  <a:lnTo>
                    <a:pt x="297275" y="175879"/>
                  </a:lnTo>
                  <a:lnTo>
                    <a:pt x="337690" y="153237"/>
                  </a:lnTo>
                  <a:lnTo>
                    <a:pt x="380155" y="131921"/>
                  </a:lnTo>
                  <a:lnTo>
                    <a:pt x="424575" y="111986"/>
                  </a:lnTo>
                  <a:lnTo>
                    <a:pt x="470855" y="93490"/>
                  </a:lnTo>
                  <a:lnTo>
                    <a:pt x="518898" y="76487"/>
                  </a:lnTo>
                  <a:lnTo>
                    <a:pt x="568611" y="61035"/>
                  </a:lnTo>
                  <a:lnTo>
                    <a:pt x="619898" y="47190"/>
                  </a:lnTo>
                  <a:lnTo>
                    <a:pt x="672664" y="35008"/>
                  </a:lnTo>
                  <a:lnTo>
                    <a:pt x="726814" y="24546"/>
                  </a:lnTo>
                  <a:lnTo>
                    <a:pt x="782251" y="15859"/>
                  </a:lnTo>
                  <a:lnTo>
                    <a:pt x="838882" y="9005"/>
                  </a:lnTo>
                  <a:lnTo>
                    <a:pt x="896612" y="4040"/>
                  </a:lnTo>
                  <a:lnTo>
                    <a:pt x="955344" y="1019"/>
                  </a:lnTo>
                  <a:lnTo>
                    <a:pt x="1014983" y="0"/>
                  </a:lnTo>
                  <a:lnTo>
                    <a:pt x="1074623" y="1019"/>
                  </a:lnTo>
                  <a:lnTo>
                    <a:pt x="1133355" y="4040"/>
                  </a:lnTo>
                  <a:lnTo>
                    <a:pt x="1191085" y="9005"/>
                  </a:lnTo>
                  <a:lnTo>
                    <a:pt x="1247716" y="15859"/>
                  </a:lnTo>
                  <a:lnTo>
                    <a:pt x="1303153" y="24546"/>
                  </a:lnTo>
                  <a:lnTo>
                    <a:pt x="1357303" y="35008"/>
                  </a:lnTo>
                  <a:lnTo>
                    <a:pt x="1410069" y="47190"/>
                  </a:lnTo>
                  <a:lnTo>
                    <a:pt x="1461356" y="61035"/>
                  </a:lnTo>
                  <a:lnTo>
                    <a:pt x="1511069" y="76487"/>
                  </a:lnTo>
                  <a:lnTo>
                    <a:pt x="1559112" y="93490"/>
                  </a:lnTo>
                  <a:lnTo>
                    <a:pt x="1605392" y="111986"/>
                  </a:lnTo>
                  <a:lnTo>
                    <a:pt x="1649812" y="131921"/>
                  </a:lnTo>
                  <a:lnTo>
                    <a:pt x="1692277" y="153237"/>
                  </a:lnTo>
                  <a:lnTo>
                    <a:pt x="1732692" y="175879"/>
                  </a:lnTo>
                  <a:lnTo>
                    <a:pt x="1770963" y="199789"/>
                  </a:lnTo>
                  <a:lnTo>
                    <a:pt x="1806993" y="224912"/>
                  </a:lnTo>
                  <a:lnTo>
                    <a:pt x="1840687" y="251191"/>
                  </a:lnTo>
                  <a:lnTo>
                    <a:pt x="1871951" y="278570"/>
                  </a:lnTo>
                  <a:lnTo>
                    <a:pt x="1900689" y="306992"/>
                  </a:lnTo>
                  <a:lnTo>
                    <a:pt x="1926806" y="336401"/>
                  </a:lnTo>
                  <a:lnTo>
                    <a:pt x="1950208" y="366742"/>
                  </a:lnTo>
                  <a:lnTo>
                    <a:pt x="1988480" y="429990"/>
                  </a:lnTo>
                  <a:lnTo>
                    <a:pt x="2014747" y="496285"/>
                  </a:lnTo>
                  <a:lnTo>
                    <a:pt x="2028245" y="565177"/>
                  </a:lnTo>
                  <a:lnTo>
                    <a:pt x="2029968" y="600456"/>
                  </a:lnTo>
                  <a:lnTo>
                    <a:pt x="2028245" y="635734"/>
                  </a:lnTo>
                  <a:lnTo>
                    <a:pt x="2014747" y="704626"/>
                  </a:lnTo>
                  <a:lnTo>
                    <a:pt x="1988480" y="770921"/>
                  </a:lnTo>
                  <a:lnTo>
                    <a:pt x="1950208" y="834169"/>
                  </a:lnTo>
                  <a:lnTo>
                    <a:pt x="1926806" y="864510"/>
                  </a:lnTo>
                  <a:lnTo>
                    <a:pt x="1900689" y="893919"/>
                  </a:lnTo>
                  <a:lnTo>
                    <a:pt x="1871951" y="922341"/>
                  </a:lnTo>
                  <a:lnTo>
                    <a:pt x="1840687" y="949720"/>
                  </a:lnTo>
                  <a:lnTo>
                    <a:pt x="1806993" y="975999"/>
                  </a:lnTo>
                  <a:lnTo>
                    <a:pt x="1770963" y="1001122"/>
                  </a:lnTo>
                  <a:lnTo>
                    <a:pt x="1732692" y="1025032"/>
                  </a:lnTo>
                  <a:lnTo>
                    <a:pt x="1692277" y="1047674"/>
                  </a:lnTo>
                  <a:lnTo>
                    <a:pt x="1649812" y="1068990"/>
                  </a:lnTo>
                  <a:lnTo>
                    <a:pt x="1605392" y="1088925"/>
                  </a:lnTo>
                  <a:lnTo>
                    <a:pt x="1559112" y="1107421"/>
                  </a:lnTo>
                  <a:lnTo>
                    <a:pt x="1511069" y="1124424"/>
                  </a:lnTo>
                  <a:lnTo>
                    <a:pt x="1461356" y="1139876"/>
                  </a:lnTo>
                  <a:lnTo>
                    <a:pt x="1410069" y="1153721"/>
                  </a:lnTo>
                  <a:lnTo>
                    <a:pt x="1357303" y="1165903"/>
                  </a:lnTo>
                  <a:lnTo>
                    <a:pt x="1303153" y="1176365"/>
                  </a:lnTo>
                  <a:lnTo>
                    <a:pt x="1247716" y="1185052"/>
                  </a:lnTo>
                  <a:lnTo>
                    <a:pt x="1191085" y="1191906"/>
                  </a:lnTo>
                  <a:lnTo>
                    <a:pt x="1133355" y="1196871"/>
                  </a:lnTo>
                  <a:lnTo>
                    <a:pt x="1074623" y="1199892"/>
                  </a:lnTo>
                  <a:lnTo>
                    <a:pt x="1014983" y="1200912"/>
                  </a:lnTo>
                  <a:lnTo>
                    <a:pt x="955344" y="1199892"/>
                  </a:lnTo>
                  <a:lnTo>
                    <a:pt x="896612" y="1196871"/>
                  </a:lnTo>
                  <a:lnTo>
                    <a:pt x="838882" y="1191906"/>
                  </a:lnTo>
                  <a:lnTo>
                    <a:pt x="782251" y="1185052"/>
                  </a:lnTo>
                  <a:lnTo>
                    <a:pt x="726814" y="1176365"/>
                  </a:lnTo>
                  <a:lnTo>
                    <a:pt x="672664" y="1165903"/>
                  </a:lnTo>
                  <a:lnTo>
                    <a:pt x="619898" y="1153721"/>
                  </a:lnTo>
                  <a:lnTo>
                    <a:pt x="568611" y="1139876"/>
                  </a:lnTo>
                  <a:lnTo>
                    <a:pt x="518898" y="1124424"/>
                  </a:lnTo>
                  <a:lnTo>
                    <a:pt x="470855" y="1107421"/>
                  </a:lnTo>
                  <a:lnTo>
                    <a:pt x="424575" y="1088925"/>
                  </a:lnTo>
                  <a:lnTo>
                    <a:pt x="380155" y="1068990"/>
                  </a:lnTo>
                  <a:lnTo>
                    <a:pt x="337690" y="1047674"/>
                  </a:lnTo>
                  <a:lnTo>
                    <a:pt x="297275" y="1025032"/>
                  </a:lnTo>
                  <a:lnTo>
                    <a:pt x="259004" y="1001122"/>
                  </a:lnTo>
                  <a:lnTo>
                    <a:pt x="222974" y="975999"/>
                  </a:lnTo>
                  <a:lnTo>
                    <a:pt x="189280" y="949720"/>
                  </a:lnTo>
                  <a:lnTo>
                    <a:pt x="158016" y="922341"/>
                  </a:lnTo>
                  <a:lnTo>
                    <a:pt x="129278" y="893919"/>
                  </a:lnTo>
                  <a:lnTo>
                    <a:pt x="103161" y="864510"/>
                  </a:lnTo>
                  <a:lnTo>
                    <a:pt x="79759" y="834169"/>
                  </a:lnTo>
                  <a:lnTo>
                    <a:pt x="41487" y="770921"/>
                  </a:lnTo>
                  <a:lnTo>
                    <a:pt x="15220" y="704626"/>
                  </a:lnTo>
                  <a:lnTo>
                    <a:pt x="1722" y="635734"/>
                  </a:lnTo>
                  <a:lnTo>
                    <a:pt x="0" y="600456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3549141" y="3467226"/>
            <a:ext cx="815975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-3810" algn="ctr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latin typeface="Calibri"/>
                <a:cs typeface="Calibri"/>
              </a:rPr>
              <a:t>Educación </a:t>
            </a:r>
            <a:r>
              <a:rPr sz="1400" b="1" dirty="0">
                <a:latin typeface="Calibri"/>
                <a:cs typeface="Calibri"/>
              </a:rPr>
              <a:t>Gestión</a:t>
            </a:r>
            <a:r>
              <a:rPr sz="1400" b="1" spc="-7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de </a:t>
            </a:r>
            <a:r>
              <a:rPr sz="1400" b="1" dirty="0">
                <a:latin typeface="Calibri"/>
                <a:cs typeface="Calibri"/>
              </a:rPr>
              <a:t>riesgo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de </a:t>
            </a:r>
            <a:r>
              <a:rPr sz="1400" b="1" spc="-10" dirty="0">
                <a:latin typeface="Calibri"/>
                <a:cs typeface="Calibri"/>
              </a:rPr>
              <a:t>desastres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5748337" y="1456753"/>
            <a:ext cx="2335530" cy="908685"/>
            <a:chOff x="5748337" y="1456753"/>
            <a:chExt cx="2335530" cy="908685"/>
          </a:xfrm>
        </p:grpSpPr>
        <p:sp>
          <p:nvSpPr>
            <p:cNvPr id="68" name="object 68"/>
            <p:cNvSpPr/>
            <p:nvPr/>
          </p:nvSpPr>
          <p:spPr>
            <a:xfrm>
              <a:off x="5760720" y="1469136"/>
              <a:ext cx="2310765" cy="883919"/>
            </a:xfrm>
            <a:custGeom>
              <a:avLst/>
              <a:gdLst/>
              <a:ahLst/>
              <a:cxnLst/>
              <a:rect l="l" t="t" r="r" b="b"/>
              <a:pathLst>
                <a:path w="2310765" h="883919">
                  <a:moveTo>
                    <a:pt x="1155191" y="0"/>
                  </a:moveTo>
                  <a:lnTo>
                    <a:pt x="1087310" y="750"/>
                  </a:lnTo>
                  <a:lnTo>
                    <a:pt x="1020462" y="2973"/>
                  </a:lnTo>
                  <a:lnTo>
                    <a:pt x="954756" y="6627"/>
                  </a:lnTo>
                  <a:lnTo>
                    <a:pt x="890300" y="11672"/>
                  </a:lnTo>
                  <a:lnTo>
                    <a:pt x="827202" y="18065"/>
                  </a:lnTo>
                  <a:lnTo>
                    <a:pt x="765572" y="25764"/>
                  </a:lnTo>
                  <a:lnTo>
                    <a:pt x="705516" y="34730"/>
                  </a:lnTo>
                  <a:lnTo>
                    <a:pt x="647144" y="44920"/>
                  </a:lnTo>
                  <a:lnTo>
                    <a:pt x="590564" y="56292"/>
                  </a:lnTo>
                  <a:lnTo>
                    <a:pt x="535883" y="68806"/>
                  </a:lnTo>
                  <a:lnTo>
                    <a:pt x="483211" y="82419"/>
                  </a:lnTo>
                  <a:lnTo>
                    <a:pt x="432656" y="97091"/>
                  </a:lnTo>
                  <a:lnTo>
                    <a:pt x="384325" y="112780"/>
                  </a:lnTo>
                  <a:lnTo>
                    <a:pt x="338327" y="129444"/>
                  </a:lnTo>
                  <a:lnTo>
                    <a:pt x="294772" y="147043"/>
                  </a:lnTo>
                  <a:lnTo>
                    <a:pt x="253765" y="165533"/>
                  </a:lnTo>
                  <a:lnTo>
                    <a:pt x="215418" y="184875"/>
                  </a:lnTo>
                  <a:lnTo>
                    <a:pt x="179836" y="205027"/>
                  </a:lnTo>
                  <a:lnTo>
                    <a:pt x="147129" y="225947"/>
                  </a:lnTo>
                  <a:lnTo>
                    <a:pt x="90773" y="269926"/>
                  </a:lnTo>
                  <a:lnTo>
                    <a:pt x="47215" y="316481"/>
                  </a:lnTo>
                  <a:lnTo>
                    <a:pt x="17322" y="365279"/>
                  </a:lnTo>
                  <a:lnTo>
                    <a:pt x="1960" y="415990"/>
                  </a:lnTo>
                  <a:lnTo>
                    <a:pt x="0" y="441960"/>
                  </a:lnTo>
                  <a:lnTo>
                    <a:pt x="1960" y="467929"/>
                  </a:lnTo>
                  <a:lnTo>
                    <a:pt x="17322" y="518640"/>
                  </a:lnTo>
                  <a:lnTo>
                    <a:pt x="47215" y="567438"/>
                  </a:lnTo>
                  <a:lnTo>
                    <a:pt x="90773" y="613993"/>
                  </a:lnTo>
                  <a:lnTo>
                    <a:pt x="147129" y="657972"/>
                  </a:lnTo>
                  <a:lnTo>
                    <a:pt x="179836" y="678892"/>
                  </a:lnTo>
                  <a:lnTo>
                    <a:pt x="215418" y="699044"/>
                  </a:lnTo>
                  <a:lnTo>
                    <a:pt x="253765" y="718386"/>
                  </a:lnTo>
                  <a:lnTo>
                    <a:pt x="294772" y="736876"/>
                  </a:lnTo>
                  <a:lnTo>
                    <a:pt x="338327" y="754475"/>
                  </a:lnTo>
                  <a:lnTo>
                    <a:pt x="384325" y="771139"/>
                  </a:lnTo>
                  <a:lnTo>
                    <a:pt x="432656" y="786828"/>
                  </a:lnTo>
                  <a:lnTo>
                    <a:pt x="483211" y="801500"/>
                  </a:lnTo>
                  <a:lnTo>
                    <a:pt x="535883" y="815113"/>
                  </a:lnTo>
                  <a:lnTo>
                    <a:pt x="590564" y="827627"/>
                  </a:lnTo>
                  <a:lnTo>
                    <a:pt x="647144" y="838999"/>
                  </a:lnTo>
                  <a:lnTo>
                    <a:pt x="705516" y="849189"/>
                  </a:lnTo>
                  <a:lnTo>
                    <a:pt x="765572" y="858155"/>
                  </a:lnTo>
                  <a:lnTo>
                    <a:pt x="827202" y="865854"/>
                  </a:lnTo>
                  <a:lnTo>
                    <a:pt x="890300" y="872247"/>
                  </a:lnTo>
                  <a:lnTo>
                    <a:pt x="954756" y="877292"/>
                  </a:lnTo>
                  <a:lnTo>
                    <a:pt x="1020462" y="880946"/>
                  </a:lnTo>
                  <a:lnTo>
                    <a:pt x="1087310" y="883169"/>
                  </a:lnTo>
                  <a:lnTo>
                    <a:pt x="1155191" y="883919"/>
                  </a:lnTo>
                  <a:lnTo>
                    <a:pt x="1223073" y="883169"/>
                  </a:lnTo>
                  <a:lnTo>
                    <a:pt x="1289921" y="880946"/>
                  </a:lnTo>
                  <a:lnTo>
                    <a:pt x="1355627" y="877292"/>
                  </a:lnTo>
                  <a:lnTo>
                    <a:pt x="1420083" y="872247"/>
                  </a:lnTo>
                  <a:lnTo>
                    <a:pt x="1483181" y="865854"/>
                  </a:lnTo>
                  <a:lnTo>
                    <a:pt x="1544811" y="858155"/>
                  </a:lnTo>
                  <a:lnTo>
                    <a:pt x="1604867" y="849189"/>
                  </a:lnTo>
                  <a:lnTo>
                    <a:pt x="1663239" y="838999"/>
                  </a:lnTo>
                  <a:lnTo>
                    <a:pt x="1719819" y="827627"/>
                  </a:lnTo>
                  <a:lnTo>
                    <a:pt x="1774500" y="815113"/>
                  </a:lnTo>
                  <a:lnTo>
                    <a:pt x="1827172" y="801500"/>
                  </a:lnTo>
                  <a:lnTo>
                    <a:pt x="1877727" y="786828"/>
                  </a:lnTo>
                  <a:lnTo>
                    <a:pt x="1926058" y="771139"/>
                  </a:lnTo>
                  <a:lnTo>
                    <a:pt x="1972055" y="754475"/>
                  </a:lnTo>
                  <a:lnTo>
                    <a:pt x="2015611" y="736876"/>
                  </a:lnTo>
                  <a:lnTo>
                    <a:pt x="2056618" y="718386"/>
                  </a:lnTo>
                  <a:lnTo>
                    <a:pt x="2094965" y="699044"/>
                  </a:lnTo>
                  <a:lnTo>
                    <a:pt x="2130547" y="678892"/>
                  </a:lnTo>
                  <a:lnTo>
                    <a:pt x="2163254" y="657972"/>
                  </a:lnTo>
                  <a:lnTo>
                    <a:pt x="2219610" y="613993"/>
                  </a:lnTo>
                  <a:lnTo>
                    <a:pt x="2263168" y="567438"/>
                  </a:lnTo>
                  <a:lnTo>
                    <a:pt x="2293061" y="518640"/>
                  </a:lnTo>
                  <a:lnTo>
                    <a:pt x="2308423" y="467929"/>
                  </a:lnTo>
                  <a:lnTo>
                    <a:pt x="2310383" y="441960"/>
                  </a:lnTo>
                  <a:lnTo>
                    <a:pt x="2308423" y="415990"/>
                  </a:lnTo>
                  <a:lnTo>
                    <a:pt x="2293061" y="365279"/>
                  </a:lnTo>
                  <a:lnTo>
                    <a:pt x="2263168" y="316481"/>
                  </a:lnTo>
                  <a:lnTo>
                    <a:pt x="2219610" y="269926"/>
                  </a:lnTo>
                  <a:lnTo>
                    <a:pt x="2163254" y="225947"/>
                  </a:lnTo>
                  <a:lnTo>
                    <a:pt x="2130547" y="205027"/>
                  </a:lnTo>
                  <a:lnTo>
                    <a:pt x="2094965" y="184875"/>
                  </a:lnTo>
                  <a:lnTo>
                    <a:pt x="2056618" y="165533"/>
                  </a:lnTo>
                  <a:lnTo>
                    <a:pt x="2015611" y="147043"/>
                  </a:lnTo>
                  <a:lnTo>
                    <a:pt x="1972056" y="129444"/>
                  </a:lnTo>
                  <a:lnTo>
                    <a:pt x="1926058" y="112780"/>
                  </a:lnTo>
                  <a:lnTo>
                    <a:pt x="1877727" y="97091"/>
                  </a:lnTo>
                  <a:lnTo>
                    <a:pt x="1827172" y="82419"/>
                  </a:lnTo>
                  <a:lnTo>
                    <a:pt x="1774500" y="68806"/>
                  </a:lnTo>
                  <a:lnTo>
                    <a:pt x="1719819" y="56292"/>
                  </a:lnTo>
                  <a:lnTo>
                    <a:pt x="1663239" y="44920"/>
                  </a:lnTo>
                  <a:lnTo>
                    <a:pt x="1604867" y="34730"/>
                  </a:lnTo>
                  <a:lnTo>
                    <a:pt x="1544811" y="25764"/>
                  </a:lnTo>
                  <a:lnTo>
                    <a:pt x="1483181" y="18065"/>
                  </a:lnTo>
                  <a:lnTo>
                    <a:pt x="1420083" y="11672"/>
                  </a:lnTo>
                  <a:lnTo>
                    <a:pt x="1355627" y="6627"/>
                  </a:lnTo>
                  <a:lnTo>
                    <a:pt x="1289921" y="2973"/>
                  </a:lnTo>
                  <a:lnTo>
                    <a:pt x="1223073" y="750"/>
                  </a:lnTo>
                  <a:lnTo>
                    <a:pt x="1155191" y="0"/>
                  </a:lnTo>
                  <a:close/>
                </a:path>
              </a:pathLst>
            </a:custGeom>
            <a:solidFill>
              <a:srgbClr val="CCC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760720" y="1469136"/>
              <a:ext cx="2310765" cy="883919"/>
            </a:xfrm>
            <a:custGeom>
              <a:avLst/>
              <a:gdLst/>
              <a:ahLst/>
              <a:cxnLst/>
              <a:rect l="l" t="t" r="r" b="b"/>
              <a:pathLst>
                <a:path w="2310765" h="883919">
                  <a:moveTo>
                    <a:pt x="0" y="441960"/>
                  </a:moveTo>
                  <a:lnTo>
                    <a:pt x="7771" y="390416"/>
                  </a:lnTo>
                  <a:lnTo>
                    <a:pt x="30506" y="340620"/>
                  </a:lnTo>
                  <a:lnTo>
                    <a:pt x="67340" y="292902"/>
                  </a:lnTo>
                  <a:lnTo>
                    <a:pt x="117405" y="247594"/>
                  </a:lnTo>
                  <a:lnTo>
                    <a:pt x="179836" y="205027"/>
                  </a:lnTo>
                  <a:lnTo>
                    <a:pt x="215418" y="184875"/>
                  </a:lnTo>
                  <a:lnTo>
                    <a:pt x="253765" y="165533"/>
                  </a:lnTo>
                  <a:lnTo>
                    <a:pt x="294772" y="147043"/>
                  </a:lnTo>
                  <a:lnTo>
                    <a:pt x="338327" y="129444"/>
                  </a:lnTo>
                  <a:lnTo>
                    <a:pt x="384325" y="112780"/>
                  </a:lnTo>
                  <a:lnTo>
                    <a:pt x="432656" y="97091"/>
                  </a:lnTo>
                  <a:lnTo>
                    <a:pt x="483211" y="82419"/>
                  </a:lnTo>
                  <a:lnTo>
                    <a:pt x="535883" y="68806"/>
                  </a:lnTo>
                  <a:lnTo>
                    <a:pt x="590564" y="56292"/>
                  </a:lnTo>
                  <a:lnTo>
                    <a:pt x="647144" y="44920"/>
                  </a:lnTo>
                  <a:lnTo>
                    <a:pt x="705516" y="34730"/>
                  </a:lnTo>
                  <a:lnTo>
                    <a:pt x="765572" y="25764"/>
                  </a:lnTo>
                  <a:lnTo>
                    <a:pt x="827202" y="18065"/>
                  </a:lnTo>
                  <a:lnTo>
                    <a:pt x="890300" y="11672"/>
                  </a:lnTo>
                  <a:lnTo>
                    <a:pt x="954756" y="6627"/>
                  </a:lnTo>
                  <a:lnTo>
                    <a:pt x="1020462" y="2973"/>
                  </a:lnTo>
                  <a:lnTo>
                    <a:pt x="1087310" y="750"/>
                  </a:lnTo>
                  <a:lnTo>
                    <a:pt x="1155191" y="0"/>
                  </a:lnTo>
                  <a:lnTo>
                    <a:pt x="1223073" y="750"/>
                  </a:lnTo>
                  <a:lnTo>
                    <a:pt x="1289921" y="2973"/>
                  </a:lnTo>
                  <a:lnTo>
                    <a:pt x="1355627" y="6627"/>
                  </a:lnTo>
                  <a:lnTo>
                    <a:pt x="1420083" y="11672"/>
                  </a:lnTo>
                  <a:lnTo>
                    <a:pt x="1483181" y="18065"/>
                  </a:lnTo>
                  <a:lnTo>
                    <a:pt x="1544811" y="25764"/>
                  </a:lnTo>
                  <a:lnTo>
                    <a:pt x="1604867" y="34730"/>
                  </a:lnTo>
                  <a:lnTo>
                    <a:pt x="1663239" y="44920"/>
                  </a:lnTo>
                  <a:lnTo>
                    <a:pt x="1719819" y="56292"/>
                  </a:lnTo>
                  <a:lnTo>
                    <a:pt x="1774500" y="68806"/>
                  </a:lnTo>
                  <a:lnTo>
                    <a:pt x="1827172" y="82419"/>
                  </a:lnTo>
                  <a:lnTo>
                    <a:pt x="1877727" y="97091"/>
                  </a:lnTo>
                  <a:lnTo>
                    <a:pt x="1926058" y="112780"/>
                  </a:lnTo>
                  <a:lnTo>
                    <a:pt x="1972056" y="129444"/>
                  </a:lnTo>
                  <a:lnTo>
                    <a:pt x="2015611" y="147043"/>
                  </a:lnTo>
                  <a:lnTo>
                    <a:pt x="2056618" y="165533"/>
                  </a:lnTo>
                  <a:lnTo>
                    <a:pt x="2094965" y="184875"/>
                  </a:lnTo>
                  <a:lnTo>
                    <a:pt x="2130547" y="205027"/>
                  </a:lnTo>
                  <a:lnTo>
                    <a:pt x="2163254" y="225947"/>
                  </a:lnTo>
                  <a:lnTo>
                    <a:pt x="2219610" y="269926"/>
                  </a:lnTo>
                  <a:lnTo>
                    <a:pt x="2263168" y="316481"/>
                  </a:lnTo>
                  <a:lnTo>
                    <a:pt x="2293061" y="365279"/>
                  </a:lnTo>
                  <a:lnTo>
                    <a:pt x="2308423" y="415990"/>
                  </a:lnTo>
                  <a:lnTo>
                    <a:pt x="2310383" y="441960"/>
                  </a:lnTo>
                  <a:lnTo>
                    <a:pt x="2308423" y="467929"/>
                  </a:lnTo>
                  <a:lnTo>
                    <a:pt x="2293061" y="518640"/>
                  </a:lnTo>
                  <a:lnTo>
                    <a:pt x="2263168" y="567438"/>
                  </a:lnTo>
                  <a:lnTo>
                    <a:pt x="2219610" y="613993"/>
                  </a:lnTo>
                  <a:lnTo>
                    <a:pt x="2163254" y="657972"/>
                  </a:lnTo>
                  <a:lnTo>
                    <a:pt x="2130547" y="678892"/>
                  </a:lnTo>
                  <a:lnTo>
                    <a:pt x="2094965" y="699044"/>
                  </a:lnTo>
                  <a:lnTo>
                    <a:pt x="2056618" y="718386"/>
                  </a:lnTo>
                  <a:lnTo>
                    <a:pt x="2015611" y="736876"/>
                  </a:lnTo>
                  <a:lnTo>
                    <a:pt x="1972055" y="754475"/>
                  </a:lnTo>
                  <a:lnTo>
                    <a:pt x="1926058" y="771139"/>
                  </a:lnTo>
                  <a:lnTo>
                    <a:pt x="1877727" y="786828"/>
                  </a:lnTo>
                  <a:lnTo>
                    <a:pt x="1827172" y="801500"/>
                  </a:lnTo>
                  <a:lnTo>
                    <a:pt x="1774500" y="815113"/>
                  </a:lnTo>
                  <a:lnTo>
                    <a:pt x="1719819" y="827627"/>
                  </a:lnTo>
                  <a:lnTo>
                    <a:pt x="1663239" y="838999"/>
                  </a:lnTo>
                  <a:lnTo>
                    <a:pt x="1604867" y="849189"/>
                  </a:lnTo>
                  <a:lnTo>
                    <a:pt x="1544811" y="858155"/>
                  </a:lnTo>
                  <a:lnTo>
                    <a:pt x="1483181" y="865854"/>
                  </a:lnTo>
                  <a:lnTo>
                    <a:pt x="1420083" y="872247"/>
                  </a:lnTo>
                  <a:lnTo>
                    <a:pt x="1355627" y="877292"/>
                  </a:lnTo>
                  <a:lnTo>
                    <a:pt x="1289921" y="880946"/>
                  </a:lnTo>
                  <a:lnTo>
                    <a:pt x="1223073" y="883169"/>
                  </a:lnTo>
                  <a:lnTo>
                    <a:pt x="1155191" y="883919"/>
                  </a:lnTo>
                  <a:lnTo>
                    <a:pt x="1087310" y="883169"/>
                  </a:lnTo>
                  <a:lnTo>
                    <a:pt x="1020462" y="880946"/>
                  </a:lnTo>
                  <a:lnTo>
                    <a:pt x="954756" y="877292"/>
                  </a:lnTo>
                  <a:lnTo>
                    <a:pt x="890300" y="872247"/>
                  </a:lnTo>
                  <a:lnTo>
                    <a:pt x="827202" y="865854"/>
                  </a:lnTo>
                  <a:lnTo>
                    <a:pt x="765572" y="858155"/>
                  </a:lnTo>
                  <a:lnTo>
                    <a:pt x="705516" y="849189"/>
                  </a:lnTo>
                  <a:lnTo>
                    <a:pt x="647144" y="838999"/>
                  </a:lnTo>
                  <a:lnTo>
                    <a:pt x="590564" y="827627"/>
                  </a:lnTo>
                  <a:lnTo>
                    <a:pt x="535883" y="815113"/>
                  </a:lnTo>
                  <a:lnTo>
                    <a:pt x="483211" y="801500"/>
                  </a:lnTo>
                  <a:lnTo>
                    <a:pt x="432656" y="786828"/>
                  </a:lnTo>
                  <a:lnTo>
                    <a:pt x="384325" y="771139"/>
                  </a:lnTo>
                  <a:lnTo>
                    <a:pt x="338327" y="754475"/>
                  </a:lnTo>
                  <a:lnTo>
                    <a:pt x="294772" y="736876"/>
                  </a:lnTo>
                  <a:lnTo>
                    <a:pt x="253765" y="718386"/>
                  </a:lnTo>
                  <a:lnTo>
                    <a:pt x="215418" y="699044"/>
                  </a:lnTo>
                  <a:lnTo>
                    <a:pt x="179836" y="678892"/>
                  </a:lnTo>
                  <a:lnTo>
                    <a:pt x="147129" y="657972"/>
                  </a:lnTo>
                  <a:lnTo>
                    <a:pt x="90773" y="613993"/>
                  </a:lnTo>
                  <a:lnTo>
                    <a:pt x="47215" y="567438"/>
                  </a:lnTo>
                  <a:lnTo>
                    <a:pt x="17322" y="518640"/>
                  </a:lnTo>
                  <a:lnTo>
                    <a:pt x="1960" y="467929"/>
                  </a:lnTo>
                  <a:lnTo>
                    <a:pt x="0" y="441960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6185661" y="1783461"/>
            <a:ext cx="146240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latin typeface="Calibri"/>
                <a:cs typeface="Calibri"/>
              </a:rPr>
              <a:t>Gestión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pedagógica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740010" y="3502914"/>
            <a:ext cx="1222375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latin typeface="Calibri"/>
                <a:cs typeface="Calibri"/>
              </a:rPr>
              <a:t>Educación</a:t>
            </a:r>
            <a:r>
              <a:rPr sz="1400" b="1" spc="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en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CC </a:t>
            </a:r>
            <a:r>
              <a:rPr sz="1400" b="1" spc="-10" dirty="0">
                <a:latin typeface="Calibri"/>
                <a:cs typeface="Calibri"/>
              </a:rPr>
              <a:t>(Mitigación, </a:t>
            </a:r>
            <a:r>
              <a:rPr sz="1400" b="1" dirty="0">
                <a:latin typeface="Calibri"/>
                <a:cs typeface="Calibri"/>
              </a:rPr>
              <a:t>adaptación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spc="-50" dirty="0">
                <a:latin typeface="Calibri"/>
                <a:cs typeface="Calibri"/>
              </a:rPr>
              <a:t>y </a:t>
            </a:r>
            <a:r>
              <a:rPr sz="1400" b="1" spc="-10" dirty="0">
                <a:latin typeface="Calibri"/>
                <a:cs typeface="Calibri"/>
              </a:rPr>
              <a:t>resiliencia)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3413569" y="4977193"/>
            <a:ext cx="2399665" cy="796290"/>
            <a:chOff x="3413569" y="4977193"/>
            <a:chExt cx="2399665" cy="796290"/>
          </a:xfrm>
        </p:grpSpPr>
        <p:sp>
          <p:nvSpPr>
            <p:cNvPr id="73" name="object 73"/>
            <p:cNvSpPr/>
            <p:nvPr/>
          </p:nvSpPr>
          <p:spPr>
            <a:xfrm>
              <a:off x="3425952" y="4989575"/>
              <a:ext cx="2374900" cy="771525"/>
            </a:xfrm>
            <a:custGeom>
              <a:avLst/>
              <a:gdLst/>
              <a:ahLst/>
              <a:cxnLst/>
              <a:rect l="l" t="t" r="r" b="b"/>
              <a:pathLst>
                <a:path w="2374900" h="771525">
                  <a:moveTo>
                    <a:pt x="1187196" y="0"/>
                  </a:moveTo>
                  <a:lnTo>
                    <a:pt x="1117436" y="654"/>
                  </a:lnTo>
                  <a:lnTo>
                    <a:pt x="1048738" y="2593"/>
                  </a:lnTo>
                  <a:lnTo>
                    <a:pt x="981213" y="5781"/>
                  </a:lnTo>
                  <a:lnTo>
                    <a:pt x="914973" y="10181"/>
                  </a:lnTo>
                  <a:lnTo>
                    <a:pt x="850128" y="15757"/>
                  </a:lnTo>
                  <a:lnTo>
                    <a:pt x="786791" y="22474"/>
                  </a:lnTo>
                  <a:lnTo>
                    <a:pt x="725072" y="30295"/>
                  </a:lnTo>
                  <a:lnTo>
                    <a:pt x="665083" y="39184"/>
                  </a:lnTo>
                  <a:lnTo>
                    <a:pt x="606936" y="49104"/>
                  </a:lnTo>
                  <a:lnTo>
                    <a:pt x="550740" y="60020"/>
                  </a:lnTo>
                  <a:lnTo>
                    <a:pt x="496609" y="71896"/>
                  </a:lnTo>
                  <a:lnTo>
                    <a:pt x="444652" y="84695"/>
                  </a:lnTo>
                  <a:lnTo>
                    <a:pt x="394982" y="98381"/>
                  </a:lnTo>
                  <a:lnTo>
                    <a:pt x="347710" y="112918"/>
                  </a:lnTo>
                  <a:lnTo>
                    <a:pt x="302946" y="128271"/>
                  </a:lnTo>
                  <a:lnTo>
                    <a:pt x="260803" y="144402"/>
                  </a:lnTo>
                  <a:lnTo>
                    <a:pt x="221392" y="161276"/>
                  </a:lnTo>
                  <a:lnTo>
                    <a:pt x="184824" y="178856"/>
                  </a:lnTo>
                  <a:lnTo>
                    <a:pt x="151210" y="197107"/>
                  </a:lnTo>
                  <a:lnTo>
                    <a:pt x="93291" y="235475"/>
                  </a:lnTo>
                  <a:lnTo>
                    <a:pt x="48525" y="276092"/>
                  </a:lnTo>
                  <a:lnTo>
                    <a:pt x="17803" y="318667"/>
                  </a:lnTo>
                  <a:lnTo>
                    <a:pt x="2015" y="362913"/>
                  </a:lnTo>
                  <a:lnTo>
                    <a:pt x="0" y="385572"/>
                  </a:lnTo>
                  <a:lnTo>
                    <a:pt x="2015" y="408226"/>
                  </a:lnTo>
                  <a:lnTo>
                    <a:pt x="17803" y="452466"/>
                  </a:lnTo>
                  <a:lnTo>
                    <a:pt x="48525" y="495037"/>
                  </a:lnTo>
                  <a:lnTo>
                    <a:pt x="93291" y="535652"/>
                  </a:lnTo>
                  <a:lnTo>
                    <a:pt x="151210" y="574019"/>
                  </a:lnTo>
                  <a:lnTo>
                    <a:pt x="184824" y="592270"/>
                  </a:lnTo>
                  <a:lnTo>
                    <a:pt x="221392" y="609851"/>
                  </a:lnTo>
                  <a:lnTo>
                    <a:pt x="260803" y="626725"/>
                  </a:lnTo>
                  <a:lnTo>
                    <a:pt x="302946" y="642857"/>
                  </a:lnTo>
                  <a:lnTo>
                    <a:pt x="347710" y="658210"/>
                  </a:lnTo>
                  <a:lnTo>
                    <a:pt x="394982" y="672749"/>
                  </a:lnTo>
                  <a:lnTo>
                    <a:pt x="444652" y="686436"/>
                  </a:lnTo>
                  <a:lnTo>
                    <a:pt x="496609" y="699236"/>
                  </a:lnTo>
                  <a:lnTo>
                    <a:pt x="550740" y="711113"/>
                  </a:lnTo>
                  <a:lnTo>
                    <a:pt x="606936" y="722031"/>
                  </a:lnTo>
                  <a:lnTo>
                    <a:pt x="665083" y="731953"/>
                  </a:lnTo>
                  <a:lnTo>
                    <a:pt x="725072" y="740843"/>
                  </a:lnTo>
                  <a:lnTo>
                    <a:pt x="786791" y="748665"/>
                  </a:lnTo>
                  <a:lnTo>
                    <a:pt x="850128" y="755383"/>
                  </a:lnTo>
                  <a:lnTo>
                    <a:pt x="914973" y="760960"/>
                  </a:lnTo>
                  <a:lnTo>
                    <a:pt x="981213" y="765361"/>
                  </a:lnTo>
                  <a:lnTo>
                    <a:pt x="1048738" y="768549"/>
                  </a:lnTo>
                  <a:lnTo>
                    <a:pt x="1117436" y="770489"/>
                  </a:lnTo>
                  <a:lnTo>
                    <a:pt x="1187196" y="771144"/>
                  </a:lnTo>
                  <a:lnTo>
                    <a:pt x="1256955" y="770489"/>
                  </a:lnTo>
                  <a:lnTo>
                    <a:pt x="1325653" y="768549"/>
                  </a:lnTo>
                  <a:lnTo>
                    <a:pt x="1393178" y="765361"/>
                  </a:lnTo>
                  <a:lnTo>
                    <a:pt x="1459418" y="760960"/>
                  </a:lnTo>
                  <a:lnTo>
                    <a:pt x="1524263" y="755383"/>
                  </a:lnTo>
                  <a:lnTo>
                    <a:pt x="1587600" y="748665"/>
                  </a:lnTo>
                  <a:lnTo>
                    <a:pt x="1649319" y="740843"/>
                  </a:lnTo>
                  <a:lnTo>
                    <a:pt x="1709308" y="731953"/>
                  </a:lnTo>
                  <a:lnTo>
                    <a:pt x="1767455" y="722031"/>
                  </a:lnTo>
                  <a:lnTo>
                    <a:pt x="1823651" y="711113"/>
                  </a:lnTo>
                  <a:lnTo>
                    <a:pt x="1877782" y="699236"/>
                  </a:lnTo>
                  <a:lnTo>
                    <a:pt x="1929739" y="686436"/>
                  </a:lnTo>
                  <a:lnTo>
                    <a:pt x="1979409" y="672749"/>
                  </a:lnTo>
                  <a:lnTo>
                    <a:pt x="2026681" y="658210"/>
                  </a:lnTo>
                  <a:lnTo>
                    <a:pt x="2071445" y="642857"/>
                  </a:lnTo>
                  <a:lnTo>
                    <a:pt x="2113588" y="626725"/>
                  </a:lnTo>
                  <a:lnTo>
                    <a:pt x="2152999" y="609851"/>
                  </a:lnTo>
                  <a:lnTo>
                    <a:pt x="2189567" y="592270"/>
                  </a:lnTo>
                  <a:lnTo>
                    <a:pt x="2223181" y="574019"/>
                  </a:lnTo>
                  <a:lnTo>
                    <a:pt x="2281100" y="535652"/>
                  </a:lnTo>
                  <a:lnTo>
                    <a:pt x="2325866" y="495037"/>
                  </a:lnTo>
                  <a:lnTo>
                    <a:pt x="2356588" y="452466"/>
                  </a:lnTo>
                  <a:lnTo>
                    <a:pt x="2372376" y="408226"/>
                  </a:lnTo>
                  <a:lnTo>
                    <a:pt x="2374392" y="385572"/>
                  </a:lnTo>
                  <a:lnTo>
                    <a:pt x="2372376" y="362913"/>
                  </a:lnTo>
                  <a:lnTo>
                    <a:pt x="2356588" y="318667"/>
                  </a:lnTo>
                  <a:lnTo>
                    <a:pt x="2325866" y="276092"/>
                  </a:lnTo>
                  <a:lnTo>
                    <a:pt x="2281100" y="235475"/>
                  </a:lnTo>
                  <a:lnTo>
                    <a:pt x="2223181" y="197107"/>
                  </a:lnTo>
                  <a:lnTo>
                    <a:pt x="2189567" y="178856"/>
                  </a:lnTo>
                  <a:lnTo>
                    <a:pt x="2152999" y="161276"/>
                  </a:lnTo>
                  <a:lnTo>
                    <a:pt x="2113588" y="144402"/>
                  </a:lnTo>
                  <a:lnTo>
                    <a:pt x="2071445" y="128271"/>
                  </a:lnTo>
                  <a:lnTo>
                    <a:pt x="2026681" y="112918"/>
                  </a:lnTo>
                  <a:lnTo>
                    <a:pt x="1979409" y="98381"/>
                  </a:lnTo>
                  <a:lnTo>
                    <a:pt x="1929739" y="84695"/>
                  </a:lnTo>
                  <a:lnTo>
                    <a:pt x="1877782" y="71896"/>
                  </a:lnTo>
                  <a:lnTo>
                    <a:pt x="1823651" y="60020"/>
                  </a:lnTo>
                  <a:lnTo>
                    <a:pt x="1767455" y="49104"/>
                  </a:lnTo>
                  <a:lnTo>
                    <a:pt x="1709308" y="39184"/>
                  </a:lnTo>
                  <a:lnTo>
                    <a:pt x="1649319" y="30295"/>
                  </a:lnTo>
                  <a:lnTo>
                    <a:pt x="1587600" y="22474"/>
                  </a:lnTo>
                  <a:lnTo>
                    <a:pt x="1524263" y="15757"/>
                  </a:lnTo>
                  <a:lnTo>
                    <a:pt x="1459418" y="10181"/>
                  </a:lnTo>
                  <a:lnTo>
                    <a:pt x="1393178" y="5781"/>
                  </a:lnTo>
                  <a:lnTo>
                    <a:pt x="1325653" y="2593"/>
                  </a:lnTo>
                  <a:lnTo>
                    <a:pt x="1256955" y="654"/>
                  </a:lnTo>
                  <a:lnTo>
                    <a:pt x="1187196" y="0"/>
                  </a:lnTo>
                  <a:close/>
                </a:path>
              </a:pathLst>
            </a:custGeom>
            <a:solidFill>
              <a:srgbClr val="CCC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425952" y="4989575"/>
              <a:ext cx="2374900" cy="771525"/>
            </a:xfrm>
            <a:custGeom>
              <a:avLst/>
              <a:gdLst/>
              <a:ahLst/>
              <a:cxnLst/>
              <a:rect l="l" t="t" r="r" b="b"/>
              <a:pathLst>
                <a:path w="2374900" h="771525">
                  <a:moveTo>
                    <a:pt x="0" y="385572"/>
                  </a:moveTo>
                  <a:lnTo>
                    <a:pt x="7986" y="340599"/>
                  </a:lnTo>
                  <a:lnTo>
                    <a:pt x="31353" y="297153"/>
                  </a:lnTo>
                  <a:lnTo>
                    <a:pt x="69208" y="255521"/>
                  </a:lnTo>
                  <a:lnTo>
                    <a:pt x="120662" y="215992"/>
                  </a:lnTo>
                  <a:lnTo>
                    <a:pt x="184824" y="178856"/>
                  </a:lnTo>
                  <a:lnTo>
                    <a:pt x="221392" y="161276"/>
                  </a:lnTo>
                  <a:lnTo>
                    <a:pt x="260803" y="144402"/>
                  </a:lnTo>
                  <a:lnTo>
                    <a:pt x="302946" y="128271"/>
                  </a:lnTo>
                  <a:lnTo>
                    <a:pt x="347710" y="112918"/>
                  </a:lnTo>
                  <a:lnTo>
                    <a:pt x="394982" y="98381"/>
                  </a:lnTo>
                  <a:lnTo>
                    <a:pt x="444652" y="84695"/>
                  </a:lnTo>
                  <a:lnTo>
                    <a:pt x="496609" y="71896"/>
                  </a:lnTo>
                  <a:lnTo>
                    <a:pt x="550740" y="60020"/>
                  </a:lnTo>
                  <a:lnTo>
                    <a:pt x="606936" y="49104"/>
                  </a:lnTo>
                  <a:lnTo>
                    <a:pt x="665083" y="39184"/>
                  </a:lnTo>
                  <a:lnTo>
                    <a:pt x="725072" y="30295"/>
                  </a:lnTo>
                  <a:lnTo>
                    <a:pt x="786791" y="22474"/>
                  </a:lnTo>
                  <a:lnTo>
                    <a:pt x="850128" y="15757"/>
                  </a:lnTo>
                  <a:lnTo>
                    <a:pt x="914973" y="10181"/>
                  </a:lnTo>
                  <a:lnTo>
                    <a:pt x="981213" y="5781"/>
                  </a:lnTo>
                  <a:lnTo>
                    <a:pt x="1048738" y="2593"/>
                  </a:lnTo>
                  <a:lnTo>
                    <a:pt x="1117436" y="654"/>
                  </a:lnTo>
                  <a:lnTo>
                    <a:pt x="1187196" y="0"/>
                  </a:lnTo>
                  <a:lnTo>
                    <a:pt x="1256955" y="654"/>
                  </a:lnTo>
                  <a:lnTo>
                    <a:pt x="1325653" y="2593"/>
                  </a:lnTo>
                  <a:lnTo>
                    <a:pt x="1393178" y="5781"/>
                  </a:lnTo>
                  <a:lnTo>
                    <a:pt x="1459418" y="10181"/>
                  </a:lnTo>
                  <a:lnTo>
                    <a:pt x="1524263" y="15757"/>
                  </a:lnTo>
                  <a:lnTo>
                    <a:pt x="1587600" y="22474"/>
                  </a:lnTo>
                  <a:lnTo>
                    <a:pt x="1649319" y="30295"/>
                  </a:lnTo>
                  <a:lnTo>
                    <a:pt x="1709308" y="39184"/>
                  </a:lnTo>
                  <a:lnTo>
                    <a:pt x="1767455" y="49104"/>
                  </a:lnTo>
                  <a:lnTo>
                    <a:pt x="1823651" y="60020"/>
                  </a:lnTo>
                  <a:lnTo>
                    <a:pt x="1877782" y="71896"/>
                  </a:lnTo>
                  <a:lnTo>
                    <a:pt x="1929739" y="84695"/>
                  </a:lnTo>
                  <a:lnTo>
                    <a:pt x="1979409" y="98381"/>
                  </a:lnTo>
                  <a:lnTo>
                    <a:pt x="2026681" y="112918"/>
                  </a:lnTo>
                  <a:lnTo>
                    <a:pt x="2071445" y="128271"/>
                  </a:lnTo>
                  <a:lnTo>
                    <a:pt x="2113588" y="144402"/>
                  </a:lnTo>
                  <a:lnTo>
                    <a:pt x="2152999" y="161276"/>
                  </a:lnTo>
                  <a:lnTo>
                    <a:pt x="2189567" y="178856"/>
                  </a:lnTo>
                  <a:lnTo>
                    <a:pt x="2223181" y="197107"/>
                  </a:lnTo>
                  <a:lnTo>
                    <a:pt x="2281100" y="235475"/>
                  </a:lnTo>
                  <a:lnTo>
                    <a:pt x="2325866" y="276092"/>
                  </a:lnTo>
                  <a:lnTo>
                    <a:pt x="2356588" y="318667"/>
                  </a:lnTo>
                  <a:lnTo>
                    <a:pt x="2372376" y="362913"/>
                  </a:lnTo>
                  <a:lnTo>
                    <a:pt x="2374392" y="385572"/>
                  </a:lnTo>
                  <a:lnTo>
                    <a:pt x="2372376" y="408226"/>
                  </a:lnTo>
                  <a:lnTo>
                    <a:pt x="2356588" y="452466"/>
                  </a:lnTo>
                  <a:lnTo>
                    <a:pt x="2325866" y="495037"/>
                  </a:lnTo>
                  <a:lnTo>
                    <a:pt x="2281100" y="535652"/>
                  </a:lnTo>
                  <a:lnTo>
                    <a:pt x="2223181" y="574019"/>
                  </a:lnTo>
                  <a:lnTo>
                    <a:pt x="2189567" y="592270"/>
                  </a:lnTo>
                  <a:lnTo>
                    <a:pt x="2152999" y="609851"/>
                  </a:lnTo>
                  <a:lnTo>
                    <a:pt x="2113588" y="626725"/>
                  </a:lnTo>
                  <a:lnTo>
                    <a:pt x="2071445" y="642857"/>
                  </a:lnTo>
                  <a:lnTo>
                    <a:pt x="2026681" y="658210"/>
                  </a:lnTo>
                  <a:lnTo>
                    <a:pt x="1979409" y="672749"/>
                  </a:lnTo>
                  <a:lnTo>
                    <a:pt x="1929739" y="686436"/>
                  </a:lnTo>
                  <a:lnTo>
                    <a:pt x="1877782" y="699236"/>
                  </a:lnTo>
                  <a:lnTo>
                    <a:pt x="1823651" y="711113"/>
                  </a:lnTo>
                  <a:lnTo>
                    <a:pt x="1767455" y="722031"/>
                  </a:lnTo>
                  <a:lnTo>
                    <a:pt x="1709308" y="731953"/>
                  </a:lnTo>
                  <a:lnTo>
                    <a:pt x="1649319" y="740843"/>
                  </a:lnTo>
                  <a:lnTo>
                    <a:pt x="1587600" y="748665"/>
                  </a:lnTo>
                  <a:lnTo>
                    <a:pt x="1524263" y="755383"/>
                  </a:lnTo>
                  <a:lnTo>
                    <a:pt x="1459418" y="760960"/>
                  </a:lnTo>
                  <a:lnTo>
                    <a:pt x="1393178" y="765361"/>
                  </a:lnTo>
                  <a:lnTo>
                    <a:pt x="1325653" y="768549"/>
                  </a:lnTo>
                  <a:lnTo>
                    <a:pt x="1256955" y="770489"/>
                  </a:lnTo>
                  <a:lnTo>
                    <a:pt x="1187196" y="771144"/>
                  </a:lnTo>
                  <a:lnTo>
                    <a:pt x="1117436" y="770489"/>
                  </a:lnTo>
                  <a:lnTo>
                    <a:pt x="1048738" y="768549"/>
                  </a:lnTo>
                  <a:lnTo>
                    <a:pt x="981213" y="765361"/>
                  </a:lnTo>
                  <a:lnTo>
                    <a:pt x="914973" y="760960"/>
                  </a:lnTo>
                  <a:lnTo>
                    <a:pt x="850128" y="755383"/>
                  </a:lnTo>
                  <a:lnTo>
                    <a:pt x="786791" y="748665"/>
                  </a:lnTo>
                  <a:lnTo>
                    <a:pt x="725072" y="740843"/>
                  </a:lnTo>
                  <a:lnTo>
                    <a:pt x="665083" y="731953"/>
                  </a:lnTo>
                  <a:lnTo>
                    <a:pt x="606936" y="722031"/>
                  </a:lnTo>
                  <a:lnTo>
                    <a:pt x="550740" y="711113"/>
                  </a:lnTo>
                  <a:lnTo>
                    <a:pt x="496609" y="699236"/>
                  </a:lnTo>
                  <a:lnTo>
                    <a:pt x="444652" y="686436"/>
                  </a:lnTo>
                  <a:lnTo>
                    <a:pt x="394982" y="672749"/>
                  </a:lnTo>
                  <a:lnTo>
                    <a:pt x="347710" y="658210"/>
                  </a:lnTo>
                  <a:lnTo>
                    <a:pt x="302946" y="642857"/>
                  </a:lnTo>
                  <a:lnTo>
                    <a:pt x="260803" y="626725"/>
                  </a:lnTo>
                  <a:lnTo>
                    <a:pt x="221392" y="609851"/>
                  </a:lnTo>
                  <a:lnTo>
                    <a:pt x="184824" y="592270"/>
                  </a:lnTo>
                  <a:lnTo>
                    <a:pt x="151210" y="574019"/>
                  </a:lnTo>
                  <a:lnTo>
                    <a:pt x="93291" y="535652"/>
                  </a:lnTo>
                  <a:lnTo>
                    <a:pt x="48525" y="495037"/>
                  </a:lnTo>
                  <a:lnTo>
                    <a:pt x="17803" y="452466"/>
                  </a:lnTo>
                  <a:lnTo>
                    <a:pt x="2015" y="408226"/>
                  </a:lnTo>
                  <a:lnTo>
                    <a:pt x="0" y="385572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4114546" y="5142991"/>
            <a:ext cx="995044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5910" marR="5080" indent="-283845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latin typeface="Calibri"/>
                <a:cs typeface="Calibri"/>
              </a:rPr>
              <a:t>Educación</a:t>
            </a:r>
            <a:r>
              <a:rPr sz="1400" b="1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en </a:t>
            </a:r>
            <a:r>
              <a:rPr sz="1400" b="1" spc="-10" dirty="0">
                <a:latin typeface="Calibri"/>
                <a:cs typeface="Calibri"/>
              </a:rPr>
              <a:t>Salud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6802945" y="5166169"/>
            <a:ext cx="2405380" cy="811530"/>
            <a:chOff x="6802945" y="5166169"/>
            <a:chExt cx="2405380" cy="811530"/>
          </a:xfrm>
        </p:grpSpPr>
        <p:sp>
          <p:nvSpPr>
            <p:cNvPr id="77" name="object 77"/>
            <p:cNvSpPr/>
            <p:nvPr/>
          </p:nvSpPr>
          <p:spPr>
            <a:xfrm>
              <a:off x="6815327" y="5178552"/>
              <a:ext cx="2380615" cy="786765"/>
            </a:xfrm>
            <a:custGeom>
              <a:avLst/>
              <a:gdLst/>
              <a:ahLst/>
              <a:cxnLst/>
              <a:rect l="l" t="t" r="r" b="b"/>
              <a:pathLst>
                <a:path w="2380615" h="786764">
                  <a:moveTo>
                    <a:pt x="1190244" y="0"/>
                  </a:moveTo>
                  <a:lnTo>
                    <a:pt x="1120308" y="667"/>
                  </a:lnTo>
                  <a:lnTo>
                    <a:pt x="1051436" y="2645"/>
                  </a:lnTo>
                  <a:lnTo>
                    <a:pt x="983740" y="5896"/>
                  </a:lnTo>
                  <a:lnTo>
                    <a:pt x="917332" y="10383"/>
                  </a:lnTo>
                  <a:lnTo>
                    <a:pt x="852323" y="16070"/>
                  </a:lnTo>
                  <a:lnTo>
                    <a:pt x="788824" y="22920"/>
                  </a:lnTo>
                  <a:lnTo>
                    <a:pt x="726947" y="30896"/>
                  </a:lnTo>
                  <a:lnTo>
                    <a:pt x="666805" y="39961"/>
                  </a:lnTo>
                  <a:lnTo>
                    <a:pt x="608508" y="50078"/>
                  </a:lnTo>
                  <a:lnTo>
                    <a:pt x="552168" y="61211"/>
                  </a:lnTo>
                  <a:lnTo>
                    <a:pt x="497898" y="73322"/>
                  </a:lnTo>
                  <a:lnTo>
                    <a:pt x="445807" y="86374"/>
                  </a:lnTo>
                  <a:lnTo>
                    <a:pt x="396009" y="100332"/>
                  </a:lnTo>
                  <a:lnTo>
                    <a:pt x="348614" y="115157"/>
                  </a:lnTo>
                  <a:lnTo>
                    <a:pt x="303735" y="130813"/>
                  </a:lnTo>
                  <a:lnTo>
                    <a:pt x="261483" y="147263"/>
                  </a:lnTo>
                  <a:lnTo>
                    <a:pt x="221970" y="164471"/>
                  </a:lnTo>
                  <a:lnTo>
                    <a:pt x="185307" y="182399"/>
                  </a:lnTo>
                  <a:lnTo>
                    <a:pt x="151605" y="201010"/>
                  </a:lnTo>
                  <a:lnTo>
                    <a:pt x="93535" y="240137"/>
                  </a:lnTo>
                  <a:lnTo>
                    <a:pt x="48652" y="281555"/>
                  </a:lnTo>
                  <a:lnTo>
                    <a:pt x="17849" y="324970"/>
                  </a:lnTo>
                  <a:lnTo>
                    <a:pt x="2020" y="370087"/>
                  </a:lnTo>
                  <a:lnTo>
                    <a:pt x="0" y="393192"/>
                  </a:lnTo>
                  <a:lnTo>
                    <a:pt x="2020" y="416295"/>
                  </a:lnTo>
                  <a:lnTo>
                    <a:pt x="17849" y="461410"/>
                  </a:lnTo>
                  <a:lnTo>
                    <a:pt x="48652" y="504824"/>
                  </a:lnTo>
                  <a:lnTo>
                    <a:pt x="93535" y="546241"/>
                  </a:lnTo>
                  <a:lnTo>
                    <a:pt x="151605" y="585367"/>
                  </a:lnTo>
                  <a:lnTo>
                    <a:pt x="185307" y="603979"/>
                  </a:lnTo>
                  <a:lnTo>
                    <a:pt x="221970" y="621907"/>
                  </a:lnTo>
                  <a:lnTo>
                    <a:pt x="261483" y="639114"/>
                  </a:lnTo>
                  <a:lnTo>
                    <a:pt x="303735" y="655565"/>
                  </a:lnTo>
                  <a:lnTo>
                    <a:pt x="348614" y="671221"/>
                  </a:lnTo>
                  <a:lnTo>
                    <a:pt x="396009" y="686047"/>
                  </a:lnTo>
                  <a:lnTo>
                    <a:pt x="445807" y="700005"/>
                  </a:lnTo>
                  <a:lnTo>
                    <a:pt x="497898" y="713058"/>
                  </a:lnTo>
                  <a:lnTo>
                    <a:pt x="552168" y="725169"/>
                  </a:lnTo>
                  <a:lnTo>
                    <a:pt x="608508" y="736302"/>
                  </a:lnTo>
                  <a:lnTo>
                    <a:pt x="666805" y="746420"/>
                  </a:lnTo>
                  <a:lnTo>
                    <a:pt x="726948" y="755485"/>
                  </a:lnTo>
                  <a:lnTo>
                    <a:pt x="788824" y="763461"/>
                  </a:lnTo>
                  <a:lnTo>
                    <a:pt x="852323" y="770312"/>
                  </a:lnTo>
                  <a:lnTo>
                    <a:pt x="917332" y="775999"/>
                  </a:lnTo>
                  <a:lnTo>
                    <a:pt x="983740" y="780487"/>
                  </a:lnTo>
                  <a:lnTo>
                    <a:pt x="1051436" y="783738"/>
                  </a:lnTo>
                  <a:lnTo>
                    <a:pt x="1120308" y="785716"/>
                  </a:lnTo>
                  <a:lnTo>
                    <a:pt x="1190244" y="786384"/>
                  </a:lnTo>
                  <a:lnTo>
                    <a:pt x="1260179" y="785716"/>
                  </a:lnTo>
                  <a:lnTo>
                    <a:pt x="1329051" y="783738"/>
                  </a:lnTo>
                  <a:lnTo>
                    <a:pt x="1396747" y="780487"/>
                  </a:lnTo>
                  <a:lnTo>
                    <a:pt x="1463155" y="775999"/>
                  </a:lnTo>
                  <a:lnTo>
                    <a:pt x="1528164" y="770312"/>
                  </a:lnTo>
                  <a:lnTo>
                    <a:pt x="1591663" y="763461"/>
                  </a:lnTo>
                  <a:lnTo>
                    <a:pt x="1653540" y="755485"/>
                  </a:lnTo>
                  <a:lnTo>
                    <a:pt x="1713682" y="746420"/>
                  </a:lnTo>
                  <a:lnTo>
                    <a:pt x="1771979" y="736302"/>
                  </a:lnTo>
                  <a:lnTo>
                    <a:pt x="1828319" y="725169"/>
                  </a:lnTo>
                  <a:lnTo>
                    <a:pt x="1882589" y="713058"/>
                  </a:lnTo>
                  <a:lnTo>
                    <a:pt x="1934680" y="700005"/>
                  </a:lnTo>
                  <a:lnTo>
                    <a:pt x="1984478" y="686047"/>
                  </a:lnTo>
                  <a:lnTo>
                    <a:pt x="2031873" y="671221"/>
                  </a:lnTo>
                  <a:lnTo>
                    <a:pt x="2076752" y="655565"/>
                  </a:lnTo>
                  <a:lnTo>
                    <a:pt x="2119004" y="639114"/>
                  </a:lnTo>
                  <a:lnTo>
                    <a:pt x="2158517" y="621907"/>
                  </a:lnTo>
                  <a:lnTo>
                    <a:pt x="2195180" y="603979"/>
                  </a:lnTo>
                  <a:lnTo>
                    <a:pt x="2228882" y="585367"/>
                  </a:lnTo>
                  <a:lnTo>
                    <a:pt x="2286952" y="546241"/>
                  </a:lnTo>
                  <a:lnTo>
                    <a:pt x="2331835" y="504824"/>
                  </a:lnTo>
                  <a:lnTo>
                    <a:pt x="2362638" y="461410"/>
                  </a:lnTo>
                  <a:lnTo>
                    <a:pt x="2378467" y="416295"/>
                  </a:lnTo>
                  <a:lnTo>
                    <a:pt x="2380488" y="393192"/>
                  </a:lnTo>
                  <a:lnTo>
                    <a:pt x="2378467" y="370087"/>
                  </a:lnTo>
                  <a:lnTo>
                    <a:pt x="2362638" y="324970"/>
                  </a:lnTo>
                  <a:lnTo>
                    <a:pt x="2331835" y="281555"/>
                  </a:lnTo>
                  <a:lnTo>
                    <a:pt x="2286952" y="240137"/>
                  </a:lnTo>
                  <a:lnTo>
                    <a:pt x="2228882" y="201010"/>
                  </a:lnTo>
                  <a:lnTo>
                    <a:pt x="2195180" y="182399"/>
                  </a:lnTo>
                  <a:lnTo>
                    <a:pt x="2158517" y="164471"/>
                  </a:lnTo>
                  <a:lnTo>
                    <a:pt x="2119004" y="147263"/>
                  </a:lnTo>
                  <a:lnTo>
                    <a:pt x="2076752" y="130813"/>
                  </a:lnTo>
                  <a:lnTo>
                    <a:pt x="2031873" y="115157"/>
                  </a:lnTo>
                  <a:lnTo>
                    <a:pt x="1984478" y="100332"/>
                  </a:lnTo>
                  <a:lnTo>
                    <a:pt x="1934680" y="86374"/>
                  </a:lnTo>
                  <a:lnTo>
                    <a:pt x="1882589" y="73322"/>
                  </a:lnTo>
                  <a:lnTo>
                    <a:pt x="1828319" y="61211"/>
                  </a:lnTo>
                  <a:lnTo>
                    <a:pt x="1771979" y="50078"/>
                  </a:lnTo>
                  <a:lnTo>
                    <a:pt x="1713682" y="39961"/>
                  </a:lnTo>
                  <a:lnTo>
                    <a:pt x="1653540" y="30896"/>
                  </a:lnTo>
                  <a:lnTo>
                    <a:pt x="1591663" y="22920"/>
                  </a:lnTo>
                  <a:lnTo>
                    <a:pt x="1528164" y="16070"/>
                  </a:lnTo>
                  <a:lnTo>
                    <a:pt x="1463155" y="10383"/>
                  </a:lnTo>
                  <a:lnTo>
                    <a:pt x="1396747" y="5896"/>
                  </a:lnTo>
                  <a:lnTo>
                    <a:pt x="1329051" y="2645"/>
                  </a:lnTo>
                  <a:lnTo>
                    <a:pt x="1260179" y="667"/>
                  </a:lnTo>
                  <a:lnTo>
                    <a:pt x="1190244" y="0"/>
                  </a:lnTo>
                  <a:close/>
                </a:path>
              </a:pathLst>
            </a:custGeom>
            <a:solidFill>
              <a:srgbClr val="CCC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6815327" y="5178552"/>
              <a:ext cx="2380615" cy="786765"/>
            </a:xfrm>
            <a:custGeom>
              <a:avLst/>
              <a:gdLst/>
              <a:ahLst/>
              <a:cxnLst/>
              <a:rect l="l" t="t" r="r" b="b"/>
              <a:pathLst>
                <a:path w="2380615" h="786764">
                  <a:moveTo>
                    <a:pt x="0" y="393192"/>
                  </a:moveTo>
                  <a:lnTo>
                    <a:pt x="8007" y="347334"/>
                  </a:lnTo>
                  <a:lnTo>
                    <a:pt x="31435" y="303031"/>
                  </a:lnTo>
                  <a:lnTo>
                    <a:pt x="69389" y="260578"/>
                  </a:lnTo>
                  <a:lnTo>
                    <a:pt x="120978" y="220269"/>
                  </a:lnTo>
                  <a:lnTo>
                    <a:pt x="185307" y="182399"/>
                  </a:lnTo>
                  <a:lnTo>
                    <a:pt x="221970" y="164471"/>
                  </a:lnTo>
                  <a:lnTo>
                    <a:pt x="261483" y="147263"/>
                  </a:lnTo>
                  <a:lnTo>
                    <a:pt x="303735" y="130813"/>
                  </a:lnTo>
                  <a:lnTo>
                    <a:pt x="348614" y="115157"/>
                  </a:lnTo>
                  <a:lnTo>
                    <a:pt x="396009" y="100332"/>
                  </a:lnTo>
                  <a:lnTo>
                    <a:pt x="445807" y="86374"/>
                  </a:lnTo>
                  <a:lnTo>
                    <a:pt x="497898" y="73322"/>
                  </a:lnTo>
                  <a:lnTo>
                    <a:pt x="552168" y="61211"/>
                  </a:lnTo>
                  <a:lnTo>
                    <a:pt x="608508" y="50078"/>
                  </a:lnTo>
                  <a:lnTo>
                    <a:pt x="666805" y="39961"/>
                  </a:lnTo>
                  <a:lnTo>
                    <a:pt x="726947" y="30896"/>
                  </a:lnTo>
                  <a:lnTo>
                    <a:pt x="788824" y="22920"/>
                  </a:lnTo>
                  <a:lnTo>
                    <a:pt x="852323" y="16070"/>
                  </a:lnTo>
                  <a:lnTo>
                    <a:pt x="917332" y="10383"/>
                  </a:lnTo>
                  <a:lnTo>
                    <a:pt x="983740" y="5896"/>
                  </a:lnTo>
                  <a:lnTo>
                    <a:pt x="1051436" y="2645"/>
                  </a:lnTo>
                  <a:lnTo>
                    <a:pt x="1120308" y="667"/>
                  </a:lnTo>
                  <a:lnTo>
                    <a:pt x="1190244" y="0"/>
                  </a:lnTo>
                  <a:lnTo>
                    <a:pt x="1260179" y="667"/>
                  </a:lnTo>
                  <a:lnTo>
                    <a:pt x="1329051" y="2645"/>
                  </a:lnTo>
                  <a:lnTo>
                    <a:pt x="1396747" y="5896"/>
                  </a:lnTo>
                  <a:lnTo>
                    <a:pt x="1463155" y="10383"/>
                  </a:lnTo>
                  <a:lnTo>
                    <a:pt x="1528164" y="16070"/>
                  </a:lnTo>
                  <a:lnTo>
                    <a:pt x="1591663" y="22920"/>
                  </a:lnTo>
                  <a:lnTo>
                    <a:pt x="1653540" y="30896"/>
                  </a:lnTo>
                  <a:lnTo>
                    <a:pt x="1713682" y="39961"/>
                  </a:lnTo>
                  <a:lnTo>
                    <a:pt x="1771979" y="50078"/>
                  </a:lnTo>
                  <a:lnTo>
                    <a:pt x="1828319" y="61211"/>
                  </a:lnTo>
                  <a:lnTo>
                    <a:pt x="1882589" y="73322"/>
                  </a:lnTo>
                  <a:lnTo>
                    <a:pt x="1934680" y="86374"/>
                  </a:lnTo>
                  <a:lnTo>
                    <a:pt x="1984478" y="100332"/>
                  </a:lnTo>
                  <a:lnTo>
                    <a:pt x="2031873" y="115157"/>
                  </a:lnTo>
                  <a:lnTo>
                    <a:pt x="2076752" y="130813"/>
                  </a:lnTo>
                  <a:lnTo>
                    <a:pt x="2119004" y="147263"/>
                  </a:lnTo>
                  <a:lnTo>
                    <a:pt x="2158517" y="164471"/>
                  </a:lnTo>
                  <a:lnTo>
                    <a:pt x="2195180" y="182399"/>
                  </a:lnTo>
                  <a:lnTo>
                    <a:pt x="2228882" y="201010"/>
                  </a:lnTo>
                  <a:lnTo>
                    <a:pt x="2286952" y="240137"/>
                  </a:lnTo>
                  <a:lnTo>
                    <a:pt x="2331835" y="281555"/>
                  </a:lnTo>
                  <a:lnTo>
                    <a:pt x="2362638" y="324970"/>
                  </a:lnTo>
                  <a:lnTo>
                    <a:pt x="2378467" y="370087"/>
                  </a:lnTo>
                  <a:lnTo>
                    <a:pt x="2380488" y="393192"/>
                  </a:lnTo>
                  <a:lnTo>
                    <a:pt x="2378467" y="416295"/>
                  </a:lnTo>
                  <a:lnTo>
                    <a:pt x="2362638" y="461410"/>
                  </a:lnTo>
                  <a:lnTo>
                    <a:pt x="2331835" y="504824"/>
                  </a:lnTo>
                  <a:lnTo>
                    <a:pt x="2286952" y="546241"/>
                  </a:lnTo>
                  <a:lnTo>
                    <a:pt x="2228882" y="585367"/>
                  </a:lnTo>
                  <a:lnTo>
                    <a:pt x="2195180" y="603979"/>
                  </a:lnTo>
                  <a:lnTo>
                    <a:pt x="2158517" y="621907"/>
                  </a:lnTo>
                  <a:lnTo>
                    <a:pt x="2119004" y="639114"/>
                  </a:lnTo>
                  <a:lnTo>
                    <a:pt x="2076752" y="655565"/>
                  </a:lnTo>
                  <a:lnTo>
                    <a:pt x="2031873" y="671221"/>
                  </a:lnTo>
                  <a:lnTo>
                    <a:pt x="1984478" y="686047"/>
                  </a:lnTo>
                  <a:lnTo>
                    <a:pt x="1934680" y="700005"/>
                  </a:lnTo>
                  <a:lnTo>
                    <a:pt x="1882589" y="713058"/>
                  </a:lnTo>
                  <a:lnTo>
                    <a:pt x="1828319" y="725169"/>
                  </a:lnTo>
                  <a:lnTo>
                    <a:pt x="1771979" y="736302"/>
                  </a:lnTo>
                  <a:lnTo>
                    <a:pt x="1713682" y="746420"/>
                  </a:lnTo>
                  <a:lnTo>
                    <a:pt x="1653540" y="755485"/>
                  </a:lnTo>
                  <a:lnTo>
                    <a:pt x="1591663" y="763461"/>
                  </a:lnTo>
                  <a:lnTo>
                    <a:pt x="1528164" y="770312"/>
                  </a:lnTo>
                  <a:lnTo>
                    <a:pt x="1463155" y="775999"/>
                  </a:lnTo>
                  <a:lnTo>
                    <a:pt x="1396747" y="780487"/>
                  </a:lnTo>
                  <a:lnTo>
                    <a:pt x="1329051" y="783738"/>
                  </a:lnTo>
                  <a:lnTo>
                    <a:pt x="1260179" y="785716"/>
                  </a:lnTo>
                  <a:lnTo>
                    <a:pt x="1190244" y="786384"/>
                  </a:lnTo>
                  <a:lnTo>
                    <a:pt x="1120308" y="785716"/>
                  </a:lnTo>
                  <a:lnTo>
                    <a:pt x="1051436" y="783738"/>
                  </a:lnTo>
                  <a:lnTo>
                    <a:pt x="983740" y="780487"/>
                  </a:lnTo>
                  <a:lnTo>
                    <a:pt x="917332" y="775999"/>
                  </a:lnTo>
                  <a:lnTo>
                    <a:pt x="852323" y="770312"/>
                  </a:lnTo>
                  <a:lnTo>
                    <a:pt x="788824" y="763461"/>
                  </a:lnTo>
                  <a:lnTo>
                    <a:pt x="726948" y="755485"/>
                  </a:lnTo>
                  <a:lnTo>
                    <a:pt x="666805" y="746420"/>
                  </a:lnTo>
                  <a:lnTo>
                    <a:pt x="608508" y="736302"/>
                  </a:lnTo>
                  <a:lnTo>
                    <a:pt x="552168" y="725169"/>
                  </a:lnTo>
                  <a:lnTo>
                    <a:pt x="497898" y="713058"/>
                  </a:lnTo>
                  <a:lnTo>
                    <a:pt x="445807" y="700005"/>
                  </a:lnTo>
                  <a:lnTo>
                    <a:pt x="396009" y="686047"/>
                  </a:lnTo>
                  <a:lnTo>
                    <a:pt x="348614" y="671221"/>
                  </a:lnTo>
                  <a:lnTo>
                    <a:pt x="303735" y="655565"/>
                  </a:lnTo>
                  <a:lnTo>
                    <a:pt x="261483" y="639114"/>
                  </a:lnTo>
                  <a:lnTo>
                    <a:pt x="221970" y="621907"/>
                  </a:lnTo>
                  <a:lnTo>
                    <a:pt x="185307" y="603979"/>
                  </a:lnTo>
                  <a:lnTo>
                    <a:pt x="151605" y="585367"/>
                  </a:lnTo>
                  <a:lnTo>
                    <a:pt x="93535" y="546241"/>
                  </a:lnTo>
                  <a:lnTo>
                    <a:pt x="48652" y="504824"/>
                  </a:lnTo>
                  <a:lnTo>
                    <a:pt x="17849" y="461410"/>
                  </a:lnTo>
                  <a:lnTo>
                    <a:pt x="2020" y="416295"/>
                  </a:lnTo>
                  <a:lnTo>
                    <a:pt x="0" y="393192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7488681" y="5338317"/>
            <a:ext cx="103441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8895" marR="5080" indent="-3683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latin typeface="Calibri"/>
                <a:cs typeface="Calibri"/>
              </a:rPr>
              <a:t>Educación</a:t>
            </a:r>
            <a:r>
              <a:rPr sz="1400" b="1" spc="220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en </a:t>
            </a:r>
            <a:r>
              <a:rPr sz="1400" b="1" spc="-10" dirty="0">
                <a:latin typeface="Calibri"/>
                <a:cs typeface="Calibri"/>
              </a:rPr>
              <a:t>Ecoeficiencia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10121" y="908113"/>
            <a:ext cx="7817484" cy="5034915"/>
            <a:chOff x="210121" y="908113"/>
            <a:chExt cx="7817484" cy="5034915"/>
          </a:xfrm>
        </p:grpSpPr>
        <p:sp>
          <p:nvSpPr>
            <p:cNvPr id="81" name="object 81"/>
            <p:cNvSpPr/>
            <p:nvPr/>
          </p:nvSpPr>
          <p:spPr>
            <a:xfrm>
              <a:off x="6815327" y="2462783"/>
              <a:ext cx="198120" cy="375285"/>
            </a:xfrm>
            <a:custGeom>
              <a:avLst/>
              <a:gdLst/>
              <a:ahLst/>
              <a:cxnLst/>
              <a:rect l="l" t="t" r="r" b="b"/>
              <a:pathLst>
                <a:path w="198120" h="375285">
                  <a:moveTo>
                    <a:pt x="99060" y="0"/>
                  </a:moveTo>
                  <a:lnTo>
                    <a:pt x="0" y="99060"/>
                  </a:lnTo>
                  <a:lnTo>
                    <a:pt x="49529" y="99060"/>
                  </a:lnTo>
                  <a:lnTo>
                    <a:pt x="49529" y="275843"/>
                  </a:lnTo>
                  <a:lnTo>
                    <a:pt x="0" y="275843"/>
                  </a:lnTo>
                  <a:lnTo>
                    <a:pt x="99060" y="374903"/>
                  </a:lnTo>
                  <a:lnTo>
                    <a:pt x="198120" y="275843"/>
                  </a:lnTo>
                  <a:lnTo>
                    <a:pt x="148590" y="275843"/>
                  </a:lnTo>
                  <a:lnTo>
                    <a:pt x="148590" y="99060"/>
                  </a:lnTo>
                  <a:lnTo>
                    <a:pt x="198120" y="99060"/>
                  </a:lnTo>
                  <a:lnTo>
                    <a:pt x="9906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815327" y="2462783"/>
              <a:ext cx="198120" cy="375285"/>
            </a:xfrm>
            <a:custGeom>
              <a:avLst/>
              <a:gdLst/>
              <a:ahLst/>
              <a:cxnLst/>
              <a:rect l="l" t="t" r="r" b="b"/>
              <a:pathLst>
                <a:path w="198120" h="375285">
                  <a:moveTo>
                    <a:pt x="0" y="99060"/>
                  </a:moveTo>
                  <a:lnTo>
                    <a:pt x="99060" y="0"/>
                  </a:lnTo>
                  <a:lnTo>
                    <a:pt x="198120" y="99060"/>
                  </a:lnTo>
                  <a:lnTo>
                    <a:pt x="148590" y="99060"/>
                  </a:lnTo>
                  <a:lnTo>
                    <a:pt x="148590" y="275843"/>
                  </a:lnTo>
                  <a:lnTo>
                    <a:pt x="198120" y="275843"/>
                  </a:lnTo>
                  <a:lnTo>
                    <a:pt x="99060" y="374903"/>
                  </a:lnTo>
                  <a:lnTo>
                    <a:pt x="0" y="275843"/>
                  </a:lnTo>
                  <a:lnTo>
                    <a:pt x="49529" y="275843"/>
                  </a:lnTo>
                  <a:lnTo>
                    <a:pt x="49529" y="99060"/>
                  </a:lnTo>
                  <a:lnTo>
                    <a:pt x="0" y="99060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566663" y="4613655"/>
              <a:ext cx="287655" cy="306070"/>
            </a:xfrm>
            <a:custGeom>
              <a:avLst/>
              <a:gdLst/>
              <a:ahLst/>
              <a:cxnLst/>
              <a:rect l="l" t="t" r="r" b="b"/>
              <a:pathLst>
                <a:path w="287654" h="306070">
                  <a:moveTo>
                    <a:pt x="276225" y="0"/>
                  </a:moveTo>
                  <a:lnTo>
                    <a:pt x="116077" y="11430"/>
                  </a:lnTo>
                  <a:lnTo>
                    <a:pt x="159003" y="48641"/>
                  </a:lnTo>
                  <a:lnTo>
                    <a:pt x="42925" y="182499"/>
                  </a:lnTo>
                  <a:lnTo>
                    <a:pt x="0" y="145415"/>
                  </a:lnTo>
                  <a:lnTo>
                    <a:pt x="11430" y="305562"/>
                  </a:lnTo>
                  <a:lnTo>
                    <a:pt x="171576" y="294132"/>
                  </a:lnTo>
                  <a:lnTo>
                    <a:pt x="128650" y="256921"/>
                  </a:lnTo>
                  <a:lnTo>
                    <a:pt x="244728" y="122936"/>
                  </a:lnTo>
                  <a:lnTo>
                    <a:pt x="287655" y="160147"/>
                  </a:lnTo>
                  <a:lnTo>
                    <a:pt x="276225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566663" y="4613655"/>
              <a:ext cx="287655" cy="306070"/>
            </a:xfrm>
            <a:custGeom>
              <a:avLst/>
              <a:gdLst/>
              <a:ahLst/>
              <a:cxnLst/>
              <a:rect l="l" t="t" r="r" b="b"/>
              <a:pathLst>
                <a:path w="287654" h="306070">
                  <a:moveTo>
                    <a:pt x="116077" y="11430"/>
                  </a:moveTo>
                  <a:lnTo>
                    <a:pt x="276225" y="0"/>
                  </a:lnTo>
                  <a:lnTo>
                    <a:pt x="287655" y="160147"/>
                  </a:lnTo>
                  <a:lnTo>
                    <a:pt x="244728" y="122936"/>
                  </a:lnTo>
                  <a:lnTo>
                    <a:pt x="128650" y="256921"/>
                  </a:lnTo>
                  <a:lnTo>
                    <a:pt x="171576" y="294132"/>
                  </a:lnTo>
                  <a:lnTo>
                    <a:pt x="11430" y="305562"/>
                  </a:lnTo>
                  <a:lnTo>
                    <a:pt x="0" y="145415"/>
                  </a:lnTo>
                  <a:lnTo>
                    <a:pt x="42925" y="182499"/>
                  </a:lnTo>
                  <a:lnTo>
                    <a:pt x="159003" y="48641"/>
                  </a:lnTo>
                  <a:lnTo>
                    <a:pt x="116077" y="11430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029199" y="3852671"/>
              <a:ext cx="487680" cy="177165"/>
            </a:xfrm>
            <a:custGeom>
              <a:avLst/>
              <a:gdLst/>
              <a:ahLst/>
              <a:cxnLst/>
              <a:rect l="l" t="t" r="r" b="b"/>
              <a:pathLst>
                <a:path w="487679" h="177164">
                  <a:moveTo>
                    <a:pt x="399288" y="0"/>
                  </a:moveTo>
                  <a:lnTo>
                    <a:pt x="399288" y="44195"/>
                  </a:lnTo>
                  <a:lnTo>
                    <a:pt x="88391" y="44195"/>
                  </a:lnTo>
                  <a:lnTo>
                    <a:pt x="88391" y="0"/>
                  </a:lnTo>
                  <a:lnTo>
                    <a:pt x="0" y="88391"/>
                  </a:lnTo>
                  <a:lnTo>
                    <a:pt x="88391" y="176783"/>
                  </a:lnTo>
                  <a:lnTo>
                    <a:pt x="88391" y="132587"/>
                  </a:lnTo>
                  <a:lnTo>
                    <a:pt x="399288" y="132587"/>
                  </a:lnTo>
                  <a:lnTo>
                    <a:pt x="399288" y="176783"/>
                  </a:lnTo>
                  <a:lnTo>
                    <a:pt x="487679" y="88391"/>
                  </a:lnTo>
                  <a:lnTo>
                    <a:pt x="39928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029199" y="3852671"/>
              <a:ext cx="487680" cy="177165"/>
            </a:xfrm>
            <a:custGeom>
              <a:avLst/>
              <a:gdLst/>
              <a:ahLst/>
              <a:cxnLst/>
              <a:rect l="l" t="t" r="r" b="b"/>
              <a:pathLst>
                <a:path w="487679" h="177164">
                  <a:moveTo>
                    <a:pt x="399288" y="0"/>
                  </a:moveTo>
                  <a:lnTo>
                    <a:pt x="487679" y="88391"/>
                  </a:lnTo>
                  <a:lnTo>
                    <a:pt x="399288" y="176783"/>
                  </a:lnTo>
                  <a:lnTo>
                    <a:pt x="399288" y="132587"/>
                  </a:lnTo>
                  <a:lnTo>
                    <a:pt x="88391" y="132587"/>
                  </a:lnTo>
                  <a:lnTo>
                    <a:pt x="88391" y="176783"/>
                  </a:lnTo>
                  <a:lnTo>
                    <a:pt x="0" y="88391"/>
                  </a:lnTo>
                  <a:lnTo>
                    <a:pt x="88391" y="0"/>
                  </a:lnTo>
                  <a:lnTo>
                    <a:pt x="88391" y="44195"/>
                  </a:lnTo>
                  <a:lnTo>
                    <a:pt x="399288" y="44195"/>
                  </a:lnTo>
                  <a:lnTo>
                    <a:pt x="399288" y="0"/>
                  </a:lnTo>
                  <a:close/>
                </a:path>
              </a:pathLst>
            </a:custGeom>
            <a:ln w="24383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7741919" y="4775961"/>
              <a:ext cx="273050" cy="314325"/>
            </a:xfrm>
            <a:custGeom>
              <a:avLst/>
              <a:gdLst/>
              <a:ahLst/>
              <a:cxnLst/>
              <a:rect l="l" t="t" r="r" b="b"/>
              <a:pathLst>
                <a:path w="273050" h="314325">
                  <a:moveTo>
                    <a:pt x="30733" y="0"/>
                  </a:moveTo>
                  <a:lnTo>
                    <a:pt x="0" y="156718"/>
                  </a:lnTo>
                  <a:lnTo>
                    <a:pt x="46862" y="125094"/>
                  </a:lnTo>
                  <a:lnTo>
                    <a:pt x="132206" y="251968"/>
                  </a:lnTo>
                  <a:lnTo>
                    <a:pt x="85344" y="283590"/>
                  </a:lnTo>
                  <a:lnTo>
                    <a:pt x="242061" y="314198"/>
                  </a:lnTo>
                  <a:lnTo>
                    <a:pt x="272669" y="157480"/>
                  </a:lnTo>
                  <a:lnTo>
                    <a:pt x="225805" y="188975"/>
                  </a:lnTo>
                  <a:lnTo>
                    <a:pt x="140588" y="62102"/>
                  </a:lnTo>
                  <a:lnTo>
                    <a:pt x="187325" y="30606"/>
                  </a:lnTo>
                  <a:lnTo>
                    <a:pt x="30733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741919" y="4775961"/>
              <a:ext cx="273050" cy="314325"/>
            </a:xfrm>
            <a:custGeom>
              <a:avLst/>
              <a:gdLst/>
              <a:ahLst/>
              <a:cxnLst/>
              <a:rect l="l" t="t" r="r" b="b"/>
              <a:pathLst>
                <a:path w="273050" h="314325">
                  <a:moveTo>
                    <a:pt x="0" y="156718"/>
                  </a:moveTo>
                  <a:lnTo>
                    <a:pt x="30733" y="0"/>
                  </a:lnTo>
                  <a:lnTo>
                    <a:pt x="187325" y="30606"/>
                  </a:lnTo>
                  <a:lnTo>
                    <a:pt x="140588" y="62102"/>
                  </a:lnTo>
                  <a:lnTo>
                    <a:pt x="225805" y="188975"/>
                  </a:lnTo>
                  <a:lnTo>
                    <a:pt x="272669" y="157480"/>
                  </a:lnTo>
                  <a:lnTo>
                    <a:pt x="242061" y="314198"/>
                  </a:lnTo>
                  <a:lnTo>
                    <a:pt x="85344" y="283590"/>
                  </a:lnTo>
                  <a:lnTo>
                    <a:pt x="132206" y="251968"/>
                  </a:lnTo>
                  <a:lnTo>
                    <a:pt x="46862" y="125094"/>
                  </a:lnTo>
                  <a:lnTo>
                    <a:pt x="0" y="156718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5580887" y="5592051"/>
              <a:ext cx="342900" cy="337820"/>
            </a:xfrm>
            <a:custGeom>
              <a:avLst/>
              <a:gdLst/>
              <a:ahLst/>
              <a:cxnLst/>
              <a:rect l="l" t="t" r="r" b="b"/>
              <a:pathLst>
                <a:path w="342900" h="337820">
                  <a:moveTo>
                    <a:pt x="158241" y="0"/>
                  </a:moveTo>
                  <a:lnTo>
                    <a:pt x="0" y="152260"/>
                  </a:lnTo>
                  <a:lnTo>
                    <a:pt x="105156" y="261556"/>
                  </a:lnTo>
                  <a:lnTo>
                    <a:pt x="26035" y="337680"/>
                  </a:lnTo>
                  <a:lnTo>
                    <a:pt x="289433" y="294716"/>
                  </a:lnTo>
                  <a:lnTo>
                    <a:pt x="342519" y="33159"/>
                  </a:lnTo>
                  <a:lnTo>
                    <a:pt x="263398" y="109296"/>
                  </a:lnTo>
                  <a:lnTo>
                    <a:pt x="158241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5580887" y="5592051"/>
              <a:ext cx="342900" cy="337820"/>
            </a:xfrm>
            <a:custGeom>
              <a:avLst/>
              <a:gdLst/>
              <a:ahLst/>
              <a:cxnLst/>
              <a:rect l="l" t="t" r="r" b="b"/>
              <a:pathLst>
                <a:path w="342900" h="337820">
                  <a:moveTo>
                    <a:pt x="26035" y="337680"/>
                  </a:moveTo>
                  <a:lnTo>
                    <a:pt x="105156" y="261556"/>
                  </a:lnTo>
                  <a:lnTo>
                    <a:pt x="0" y="152260"/>
                  </a:lnTo>
                  <a:lnTo>
                    <a:pt x="158241" y="0"/>
                  </a:lnTo>
                  <a:lnTo>
                    <a:pt x="263398" y="109296"/>
                  </a:lnTo>
                  <a:lnTo>
                    <a:pt x="342519" y="33159"/>
                  </a:lnTo>
                  <a:lnTo>
                    <a:pt x="289433" y="294716"/>
                  </a:lnTo>
                  <a:lnTo>
                    <a:pt x="26035" y="337680"/>
                  </a:lnTo>
                  <a:close/>
                </a:path>
              </a:pathLst>
            </a:custGeom>
            <a:ln w="25399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22504" y="920495"/>
              <a:ext cx="1466215" cy="594360"/>
            </a:xfrm>
            <a:custGeom>
              <a:avLst/>
              <a:gdLst/>
              <a:ahLst/>
              <a:cxnLst/>
              <a:rect l="l" t="t" r="r" b="b"/>
              <a:pathLst>
                <a:path w="1466214" h="594360">
                  <a:moveTo>
                    <a:pt x="1367028" y="0"/>
                  </a:moveTo>
                  <a:lnTo>
                    <a:pt x="99060" y="0"/>
                  </a:lnTo>
                  <a:lnTo>
                    <a:pt x="60500" y="7780"/>
                  </a:lnTo>
                  <a:lnTo>
                    <a:pt x="29013" y="29003"/>
                  </a:lnTo>
                  <a:lnTo>
                    <a:pt x="7784" y="60489"/>
                  </a:lnTo>
                  <a:lnTo>
                    <a:pt x="0" y="99059"/>
                  </a:lnTo>
                  <a:lnTo>
                    <a:pt x="0" y="495300"/>
                  </a:lnTo>
                  <a:lnTo>
                    <a:pt x="7784" y="533870"/>
                  </a:lnTo>
                  <a:lnTo>
                    <a:pt x="29013" y="565356"/>
                  </a:lnTo>
                  <a:lnTo>
                    <a:pt x="60500" y="586579"/>
                  </a:lnTo>
                  <a:lnTo>
                    <a:pt x="99060" y="594359"/>
                  </a:lnTo>
                  <a:lnTo>
                    <a:pt x="1367028" y="594359"/>
                  </a:lnTo>
                  <a:lnTo>
                    <a:pt x="1405598" y="586579"/>
                  </a:lnTo>
                  <a:lnTo>
                    <a:pt x="1437084" y="565356"/>
                  </a:lnTo>
                  <a:lnTo>
                    <a:pt x="1458307" y="533870"/>
                  </a:lnTo>
                  <a:lnTo>
                    <a:pt x="1466088" y="495300"/>
                  </a:lnTo>
                  <a:lnTo>
                    <a:pt x="1466088" y="99059"/>
                  </a:lnTo>
                  <a:lnTo>
                    <a:pt x="1458307" y="60489"/>
                  </a:lnTo>
                  <a:lnTo>
                    <a:pt x="1437084" y="29003"/>
                  </a:lnTo>
                  <a:lnTo>
                    <a:pt x="1405598" y="7780"/>
                  </a:lnTo>
                  <a:lnTo>
                    <a:pt x="136702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22504" y="920495"/>
              <a:ext cx="1466215" cy="594360"/>
            </a:xfrm>
            <a:custGeom>
              <a:avLst/>
              <a:gdLst/>
              <a:ahLst/>
              <a:cxnLst/>
              <a:rect l="l" t="t" r="r" b="b"/>
              <a:pathLst>
                <a:path w="1466214" h="594360">
                  <a:moveTo>
                    <a:pt x="0" y="99059"/>
                  </a:moveTo>
                  <a:lnTo>
                    <a:pt x="7784" y="60489"/>
                  </a:lnTo>
                  <a:lnTo>
                    <a:pt x="29013" y="29003"/>
                  </a:lnTo>
                  <a:lnTo>
                    <a:pt x="60500" y="7780"/>
                  </a:lnTo>
                  <a:lnTo>
                    <a:pt x="99060" y="0"/>
                  </a:lnTo>
                  <a:lnTo>
                    <a:pt x="1367028" y="0"/>
                  </a:lnTo>
                  <a:lnTo>
                    <a:pt x="1405598" y="7780"/>
                  </a:lnTo>
                  <a:lnTo>
                    <a:pt x="1437084" y="29003"/>
                  </a:lnTo>
                  <a:lnTo>
                    <a:pt x="1458307" y="60489"/>
                  </a:lnTo>
                  <a:lnTo>
                    <a:pt x="1466088" y="99059"/>
                  </a:lnTo>
                  <a:lnTo>
                    <a:pt x="1466088" y="495300"/>
                  </a:lnTo>
                  <a:lnTo>
                    <a:pt x="1458307" y="533870"/>
                  </a:lnTo>
                  <a:lnTo>
                    <a:pt x="1437084" y="565356"/>
                  </a:lnTo>
                  <a:lnTo>
                    <a:pt x="1405598" y="586579"/>
                  </a:lnTo>
                  <a:lnTo>
                    <a:pt x="1367028" y="594359"/>
                  </a:lnTo>
                  <a:lnTo>
                    <a:pt x="99060" y="594359"/>
                  </a:lnTo>
                  <a:lnTo>
                    <a:pt x="60500" y="586579"/>
                  </a:lnTo>
                  <a:lnTo>
                    <a:pt x="29013" y="565356"/>
                  </a:lnTo>
                  <a:lnTo>
                    <a:pt x="7784" y="533870"/>
                  </a:lnTo>
                  <a:lnTo>
                    <a:pt x="0" y="495300"/>
                  </a:lnTo>
                  <a:lnTo>
                    <a:pt x="0" y="99059"/>
                  </a:lnTo>
                  <a:close/>
                </a:path>
              </a:pathLst>
            </a:custGeom>
            <a:ln w="24384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387807" y="921765"/>
            <a:ext cx="1135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Incorporación</a:t>
            </a:r>
            <a:r>
              <a:rPr sz="12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Calibri"/>
                <a:cs typeface="Calibri"/>
              </a:rPr>
              <a:t>del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51231" y="1104646"/>
            <a:ext cx="12065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EA</a:t>
            </a:r>
            <a:r>
              <a:rPr sz="1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documentos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Gestión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2246376" y="195059"/>
            <a:ext cx="7770495" cy="5594350"/>
            <a:chOff x="2246376" y="195059"/>
            <a:chExt cx="7770495" cy="5594350"/>
          </a:xfrm>
        </p:grpSpPr>
        <p:sp>
          <p:nvSpPr>
            <p:cNvPr id="96" name="object 96"/>
            <p:cNvSpPr/>
            <p:nvPr/>
          </p:nvSpPr>
          <p:spPr>
            <a:xfrm>
              <a:off x="9280397" y="5459094"/>
              <a:ext cx="282575" cy="317500"/>
            </a:xfrm>
            <a:custGeom>
              <a:avLst/>
              <a:gdLst/>
              <a:ahLst/>
              <a:cxnLst/>
              <a:rect l="l" t="t" r="r" b="b"/>
              <a:pathLst>
                <a:path w="282575" h="317500">
                  <a:moveTo>
                    <a:pt x="220852" y="0"/>
                  </a:moveTo>
                  <a:lnTo>
                    <a:pt x="188975" y="79247"/>
                  </a:lnTo>
                  <a:lnTo>
                    <a:pt x="63753" y="28955"/>
                  </a:lnTo>
                  <a:lnTo>
                    <a:pt x="0" y="187477"/>
                  </a:lnTo>
                  <a:lnTo>
                    <a:pt x="125349" y="237807"/>
                  </a:lnTo>
                  <a:lnTo>
                    <a:pt x="93472" y="317080"/>
                  </a:lnTo>
                  <a:lnTo>
                    <a:pt x="282448" y="208876"/>
                  </a:lnTo>
                  <a:lnTo>
                    <a:pt x="22085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9280397" y="5459094"/>
              <a:ext cx="282575" cy="317500"/>
            </a:xfrm>
            <a:custGeom>
              <a:avLst/>
              <a:gdLst/>
              <a:ahLst/>
              <a:cxnLst/>
              <a:rect l="l" t="t" r="r" b="b"/>
              <a:pathLst>
                <a:path w="282575" h="317500">
                  <a:moveTo>
                    <a:pt x="93472" y="317080"/>
                  </a:moveTo>
                  <a:lnTo>
                    <a:pt x="125349" y="237807"/>
                  </a:lnTo>
                  <a:lnTo>
                    <a:pt x="0" y="187477"/>
                  </a:lnTo>
                  <a:lnTo>
                    <a:pt x="63753" y="28955"/>
                  </a:lnTo>
                  <a:lnTo>
                    <a:pt x="188975" y="79247"/>
                  </a:lnTo>
                  <a:lnTo>
                    <a:pt x="220852" y="0"/>
                  </a:lnTo>
                  <a:lnTo>
                    <a:pt x="282448" y="208876"/>
                  </a:lnTo>
                  <a:lnTo>
                    <a:pt x="93472" y="317080"/>
                  </a:lnTo>
                  <a:close/>
                </a:path>
              </a:pathLst>
            </a:custGeom>
            <a:ln w="25400">
              <a:solidFill>
                <a:srgbClr val="395E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46376" y="195059"/>
              <a:ext cx="7770114" cy="512838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77184" y="469379"/>
              <a:ext cx="5450586" cy="512838"/>
            </a:xfrm>
            <a:prstGeom prst="rect">
              <a:avLst/>
            </a:prstGeom>
          </p:spPr>
        </p:pic>
      </p:grpSp>
      <p:sp>
        <p:nvSpPr>
          <p:cNvPr id="100" name="object 10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525252"/>
                </a:solidFill>
                <a:latin typeface="Calibri"/>
                <a:cs typeface="Calibri"/>
              </a:rPr>
              <a:t>…PRODUCTO</a:t>
            </a:r>
            <a:r>
              <a:rPr sz="1800" spc="-4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DE</a:t>
            </a:r>
            <a:r>
              <a:rPr sz="1800" spc="-4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LAS</a:t>
            </a:r>
            <a:r>
              <a:rPr sz="1800" spc="-3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25252"/>
                </a:solidFill>
                <a:latin typeface="Calibri"/>
                <a:cs typeface="Calibri"/>
              </a:rPr>
              <a:t>DIMENSIONES</a:t>
            </a:r>
            <a:r>
              <a:rPr sz="1800" spc="-5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525252"/>
                </a:solidFill>
                <a:latin typeface="Calibri"/>
                <a:cs typeface="Calibri"/>
              </a:rPr>
              <a:t>EDUCATIVAS:</a:t>
            </a:r>
            <a:r>
              <a:rPr sz="1800" spc="-15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AFECTO/COGNICIÓN,</a:t>
            </a:r>
            <a:r>
              <a:rPr sz="1800" spc="30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25252"/>
                </a:solidFill>
                <a:latin typeface="Calibri"/>
                <a:cs typeface="Calibri"/>
              </a:rPr>
              <a:t>BASES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INDISPENSABLE</a:t>
            </a:r>
            <a:r>
              <a:rPr sz="1800" spc="-20" dirty="0">
                <a:solidFill>
                  <a:srgbClr val="525252"/>
                </a:solidFill>
                <a:latin typeface="Calibri"/>
                <a:cs typeface="Calibri"/>
              </a:rPr>
              <a:t> PARA</a:t>
            </a:r>
            <a:r>
              <a:rPr sz="1800" spc="-35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LA</a:t>
            </a:r>
            <a:r>
              <a:rPr sz="1800" spc="-35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25252"/>
                </a:solidFill>
                <a:latin typeface="Calibri"/>
                <a:cs typeface="Calibri"/>
              </a:rPr>
              <a:t>SOSTENIBILIDAD</a:t>
            </a:r>
            <a:r>
              <a:rPr sz="1800" spc="-3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DE</a:t>
            </a:r>
            <a:r>
              <a:rPr sz="1800" spc="-40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25252"/>
                </a:solidFill>
                <a:latin typeface="Calibri"/>
                <a:cs typeface="Calibri"/>
              </a:rPr>
              <a:t>LA</a:t>
            </a:r>
            <a:r>
              <a:rPr sz="1800" spc="-55" dirty="0">
                <a:solidFill>
                  <a:srgbClr val="525252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25252"/>
                </a:solidFill>
                <a:latin typeface="Calibri"/>
                <a:cs typeface="Calibri"/>
              </a:rPr>
              <a:t>VIDA.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01" name="object 3">
            <a:extLst>
              <a:ext uri="{FF2B5EF4-FFF2-40B4-BE49-F238E27FC236}">
                <a16:creationId xmlns:a16="http://schemas.microsoft.com/office/drawing/2014/main" id="{3D8DD5C3-034B-9443-5BA7-4EED808D8C0E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102" name="Picture 2">
            <a:extLst>
              <a:ext uri="{FF2B5EF4-FFF2-40B4-BE49-F238E27FC236}">
                <a16:creationId xmlns:a16="http://schemas.microsoft.com/office/drawing/2014/main" id="{9D407489-D8A5-FD6E-469D-5D91C3CD1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752475"/>
            <a:ext cx="11272519" cy="695325"/>
          </a:xfrm>
          <a:prstGeom prst="rect">
            <a:avLst/>
          </a:prstGeom>
        </p:spPr>
        <p:txBody>
          <a:bodyPr vert="horz" wrap="square" lIns="0" tIns="98374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10"/>
              </a:spcBef>
            </a:pPr>
            <a:r>
              <a:rPr b="0" dirty="0">
                <a:latin typeface="Calibri Light"/>
                <a:cs typeface="Calibri Light"/>
              </a:rPr>
              <a:t>El</a:t>
            </a:r>
            <a:r>
              <a:rPr b="0" spc="-90" dirty="0">
                <a:latin typeface="Calibri Light"/>
                <a:cs typeface="Calibri Light"/>
              </a:rPr>
              <a:t> </a:t>
            </a:r>
            <a:r>
              <a:rPr b="0" spc="-50" dirty="0">
                <a:latin typeface="Calibri Light"/>
                <a:cs typeface="Calibri Light"/>
              </a:rPr>
              <a:t>enfoque</a:t>
            </a:r>
            <a:r>
              <a:rPr b="0" spc="-175" dirty="0">
                <a:latin typeface="Calibri Light"/>
                <a:cs typeface="Calibri Light"/>
              </a:rPr>
              <a:t> </a:t>
            </a:r>
            <a:r>
              <a:rPr b="0" spc="-35" dirty="0">
                <a:latin typeface="Calibri Light"/>
                <a:cs typeface="Calibri Light"/>
              </a:rPr>
              <a:t>ambiental,</a:t>
            </a:r>
            <a:r>
              <a:rPr b="0" spc="-135" dirty="0">
                <a:latin typeface="Calibri Light"/>
                <a:cs typeface="Calibri Light"/>
              </a:rPr>
              <a:t> </a:t>
            </a:r>
            <a:r>
              <a:rPr b="0" dirty="0">
                <a:latin typeface="Calibri Light"/>
                <a:cs typeface="Calibri Light"/>
              </a:rPr>
              <a:t>se</a:t>
            </a:r>
            <a:r>
              <a:rPr b="0" spc="-100" dirty="0">
                <a:latin typeface="Calibri Light"/>
                <a:cs typeface="Calibri Light"/>
              </a:rPr>
              <a:t> </a:t>
            </a:r>
            <a:r>
              <a:rPr b="0" spc="-30" dirty="0">
                <a:latin typeface="Calibri Light"/>
                <a:cs typeface="Calibri Light"/>
              </a:rPr>
              <a:t>traduce</a:t>
            </a:r>
            <a:r>
              <a:rPr b="0" spc="-150" dirty="0">
                <a:latin typeface="Calibri Light"/>
                <a:cs typeface="Calibri Light"/>
              </a:rPr>
              <a:t> </a:t>
            </a:r>
            <a:r>
              <a:rPr b="0" dirty="0">
                <a:latin typeface="Calibri Light"/>
                <a:cs typeface="Calibri Light"/>
              </a:rPr>
              <a:t>en</a:t>
            </a:r>
            <a:r>
              <a:rPr b="0" spc="-110" dirty="0">
                <a:latin typeface="Calibri Light"/>
                <a:cs typeface="Calibri Light"/>
              </a:rPr>
              <a:t> </a:t>
            </a:r>
            <a:r>
              <a:rPr b="0" spc="-35" dirty="0">
                <a:latin typeface="Calibri Light"/>
                <a:cs typeface="Calibri Light"/>
              </a:rPr>
              <a:t>valores</a:t>
            </a:r>
            <a:r>
              <a:rPr b="0" spc="-150" dirty="0">
                <a:latin typeface="Calibri Light"/>
                <a:cs typeface="Calibri Light"/>
              </a:rPr>
              <a:t> </a:t>
            </a:r>
            <a:r>
              <a:rPr b="0" dirty="0">
                <a:latin typeface="Calibri Light"/>
                <a:cs typeface="Calibri Light"/>
              </a:rPr>
              <a:t>y</a:t>
            </a:r>
            <a:r>
              <a:rPr b="0" spc="-80" dirty="0">
                <a:latin typeface="Calibri Light"/>
                <a:cs typeface="Calibri Light"/>
              </a:rPr>
              <a:t> </a:t>
            </a:r>
            <a:r>
              <a:rPr b="0" spc="-10" dirty="0">
                <a:latin typeface="Calibri Light"/>
                <a:cs typeface="Calibri Light"/>
              </a:rPr>
              <a:t>actitudes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49936" y="1536190"/>
            <a:ext cx="3916679" cy="5209540"/>
            <a:chOff x="249936" y="1536190"/>
            <a:chExt cx="3916679" cy="5209540"/>
          </a:xfrm>
        </p:grpSpPr>
        <p:sp>
          <p:nvSpPr>
            <p:cNvPr id="4" name="object 4"/>
            <p:cNvSpPr/>
            <p:nvPr/>
          </p:nvSpPr>
          <p:spPr>
            <a:xfrm>
              <a:off x="252984" y="1539238"/>
              <a:ext cx="3910965" cy="5203190"/>
            </a:xfrm>
            <a:custGeom>
              <a:avLst/>
              <a:gdLst/>
              <a:ahLst/>
              <a:cxnLst/>
              <a:rect l="l" t="t" r="r" b="b"/>
              <a:pathLst>
                <a:path w="3910965" h="5203190">
                  <a:moveTo>
                    <a:pt x="3910584" y="0"/>
                  </a:moveTo>
                  <a:lnTo>
                    <a:pt x="0" y="0"/>
                  </a:lnTo>
                  <a:lnTo>
                    <a:pt x="0" y="5202936"/>
                  </a:lnTo>
                  <a:lnTo>
                    <a:pt x="3910584" y="5202936"/>
                  </a:lnTo>
                  <a:lnTo>
                    <a:pt x="3910584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2984" y="1539238"/>
              <a:ext cx="3910965" cy="5203190"/>
            </a:xfrm>
            <a:custGeom>
              <a:avLst/>
              <a:gdLst/>
              <a:ahLst/>
              <a:cxnLst/>
              <a:rect l="l" t="t" r="r" b="b"/>
              <a:pathLst>
                <a:path w="3910965" h="5203190">
                  <a:moveTo>
                    <a:pt x="0" y="5202936"/>
                  </a:moveTo>
                  <a:lnTo>
                    <a:pt x="3910584" y="5202936"/>
                  </a:lnTo>
                  <a:lnTo>
                    <a:pt x="3910584" y="0"/>
                  </a:lnTo>
                  <a:lnTo>
                    <a:pt x="0" y="0"/>
                  </a:lnTo>
                  <a:lnTo>
                    <a:pt x="0" y="5202936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45338" y="1507693"/>
            <a:ext cx="32080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Valor:</a:t>
            </a:r>
            <a:r>
              <a:rPr sz="1800" b="1" spc="28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Equidad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intergeneracional.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5338" y="2056891"/>
            <a:ext cx="373951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Actitudes</a:t>
            </a:r>
            <a:r>
              <a:rPr sz="1800" b="1" spc="2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que</a:t>
            </a:r>
            <a:r>
              <a:rPr sz="1800" b="1" spc="3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supone:</a:t>
            </a:r>
            <a:r>
              <a:rPr sz="1800" b="1" spc="2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Disposición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para </a:t>
            </a:r>
            <a:r>
              <a:rPr sz="1800" dirty="0">
                <a:latin typeface="Calibri"/>
                <a:cs typeface="Calibri"/>
              </a:rPr>
              <a:t>colaborar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</a:t>
            </a:r>
            <a:r>
              <a:rPr sz="1800" spc="2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bienestar</a:t>
            </a:r>
            <a:r>
              <a:rPr sz="1800" spc="2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2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2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calidad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vida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generaciones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presentes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y </a:t>
            </a:r>
            <a:r>
              <a:rPr sz="1800" dirty="0">
                <a:latin typeface="Calibri"/>
                <a:cs typeface="Calibri"/>
              </a:rPr>
              <a:t>futuras,</a:t>
            </a:r>
            <a:r>
              <a:rPr sz="1800" spc="1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así</a:t>
            </a:r>
            <a:r>
              <a:rPr sz="1800" spc="18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como</a:t>
            </a:r>
            <a:r>
              <a:rPr sz="1800" spc="18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con</a:t>
            </a:r>
            <a:r>
              <a:rPr sz="1800" spc="18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185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naturaleza </a:t>
            </a:r>
            <a:r>
              <a:rPr sz="1800" dirty="0">
                <a:latin typeface="Calibri"/>
                <a:cs typeface="Calibri"/>
              </a:rPr>
              <a:t>asumiendo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cuidado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del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planeta.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5338" y="3703142"/>
            <a:ext cx="37395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435">
              <a:lnSpc>
                <a:spcPct val="100000"/>
              </a:lnSpc>
              <a:spcBef>
                <a:spcPts val="100"/>
              </a:spcBef>
              <a:tabLst>
                <a:tab pos="405130" algn="l"/>
                <a:tab pos="1612265" algn="l"/>
                <a:tab pos="2069464" algn="l"/>
                <a:tab pos="3030220" algn="l"/>
              </a:tabLst>
            </a:pPr>
            <a:r>
              <a:rPr sz="1800" b="1" spc="-25" dirty="0">
                <a:solidFill>
                  <a:srgbClr val="009999"/>
                </a:solidFill>
                <a:latin typeface="Calibri"/>
                <a:cs typeface="Calibri"/>
              </a:rPr>
              <a:t>Se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demuestra,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</a:t>
            </a:r>
            <a:r>
              <a:rPr sz="1800" b="1" spc="-25" dirty="0">
                <a:solidFill>
                  <a:srgbClr val="009999"/>
                </a:solidFill>
                <a:latin typeface="Calibri"/>
                <a:cs typeface="Calibri"/>
              </a:rPr>
              <a:t>por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ejemplo,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cuando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docentes</a:t>
            </a:r>
            <a:r>
              <a:rPr sz="1800" b="1" spc="-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b="1" spc="-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estudiantes: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tabLst>
                <a:tab pos="1246505" algn="l"/>
                <a:tab pos="2234565" algn="l"/>
                <a:tab pos="2654935" algn="l"/>
              </a:tabLst>
            </a:pPr>
            <a:r>
              <a:rPr sz="1800" spc="-10" dirty="0">
                <a:latin typeface="Calibri"/>
                <a:cs typeface="Calibri"/>
              </a:rPr>
              <a:t>Desarrollan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acciones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de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ciudadanía,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que</a:t>
            </a:r>
            <a:r>
              <a:rPr sz="1800" spc="45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demuestran</a:t>
            </a:r>
            <a:r>
              <a:rPr sz="1800" spc="4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conciencia</a:t>
            </a:r>
            <a:r>
              <a:rPr sz="1800" spc="4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sobre</a:t>
            </a:r>
            <a:r>
              <a:rPr sz="1800" spc="46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los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5338" y="4801361"/>
            <a:ext cx="22663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329055" algn="l"/>
              </a:tabLst>
            </a:pPr>
            <a:r>
              <a:rPr sz="1800" spc="-10" dirty="0">
                <a:latin typeface="Calibri"/>
                <a:cs typeface="Calibri"/>
              </a:rPr>
              <a:t>eventos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climáticos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tabLst>
                <a:tab pos="1398905" algn="l"/>
                <a:tab pos="1972310" algn="l"/>
              </a:tabLst>
            </a:pPr>
            <a:r>
              <a:rPr sz="1800" spc="-10" dirty="0">
                <a:latin typeface="Calibri"/>
                <a:cs typeface="Calibri"/>
              </a:rPr>
              <a:t>ocasionados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por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el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35579" y="4801361"/>
            <a:ext cx="13487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extremos</a:t>
            </a:r>
            <a:endParaRPr sz="1800">
              <a:latin typeface="Calibri"/>
              <a:cs typeface="Calibri"/>
            </a:endParaRPr>
          </a:p>
          <a:p>
            <a:pPr marR="6350" algn="r">
              <a:lnSpc>
                <a:spcPct val="100000"/>
              </a:lnSpc>
            </a:pPr>
            <a:r>
              <a:rPr sz="1800" spc="-20" dirty="0">
                <a:latin typeface="Calibri"/>
                <a:cs typeface="Calibri"/>
              </a:rPr>
              <a:t>calentamiento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5338" y="5350255"/>
            <a:ext cx="37401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global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(sequías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inundaciones</a:t>
            </a:r>
            <a:r>
              <a:rPr sz="1800" spc="13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entre </a:t>
            </a:r>
            <a:r>
              <a:rPr sz="1800" dirty="0">
                <a:latin typeface="Calibri"/>
                <a:cs typeface="Calibri"/>
              </a:rPr>
              <a:t>otros),</a:t>
            </a:r>
            <a:r>
              <a:rPr sz="1800" spc="3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así</a:t>
            </a:r>
            <a:r>
              <a:rPr sz="1800" spc="3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como</a:t>
            </a:r>
            <a:r>
              <a:rPr sz="1800" spc="3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el</a:t>
            </a:r>
            <a:r>
              <a:rPr sz="1800" spc="3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desarrollo</a:t>
            </a:r>
            <a:r>
              <a:rPr sz="1800" spc="370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de </a:t>
            </a:r>
            <a:r>
              <a:rPr sz="1800" dirty="0">
                <a:latin typeface="Calibri"/>
                <a:cs typeface="Calibri"/>
              </a:rPr>
              <a:t>capacidades</a:t>
            </a:r>
            <a:r>
              <a:rPr sz="1800" spc="4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39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resiliencia</a:t>
            </a:r>
            <a:r>
              <a:rPr sz="1800" spc="409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para</a:t>
            </a:r>
            <a:r>
              <a:rPr sz="1800" spc="395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la </a:t>
            </a:r>
            <a:r>
              <a:rPr sz="1800" spc="-10" dirty="0">
                <a:latin typeface="Calibri"/>
                <a:cs typeface="Calibri"/>
              </a:rPr>
              <a:t>adaptación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al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cambio</a:t>
            </a:r>
            <a:r>
              <a:rPr sz="1800" spc="-10" dirty="0">
                <a:latin typeface="Calibri"/>
                <a:cs typeface="Calibri"/>
              </a:rPr>
              <a:t> climático.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31208" y="1524000"/>
            <a:ext cx="3624579" cy="5203190"/>
          </a:xfrm>
          <a:prstGeom prst="rect">
            <a:avLst/>
          </a:prstGeom>
          <a:solidFill>
            <a:srgbClr val="E1EFD9"/>
          </a:solidFill>
          <a:ln w="6096">
            <a:solidFill>
              <a:srgbClr val="5B9BD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3345" algn="just">
              <a:lnSpc>
                <a:spcPts val="2005"/>
              </a:lnSpc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Valor:</a:t>
            </a:r>
            <a:r>
              <a:rPr sz="1800" b="1" spc="3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Justicia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y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solidaridad</a:t>
            </a:r>
            <a:endParaRPr sz="1800">
              <a:latin typeface="Calibri"/>
              <a:cs typeface="Calibri"/>
            </a:endParaRPr>
          </a:p>
          <a:p>
            <a:pPr marL="93345" marR="80645" algn="just">
              <a:lnSpc>
                <a:spcPct val="100000"/>
              </a:lnSpc>
              <a:spcBef>
                <a:spcPts val="216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Actitudes</a:t>
            </a:r>
            <a:r>
              <a:rPr sz="1800" b="1" spc="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que</a:t>
            </a:r>
            <a:r>
              <a:rPr sz="1800" b="1" spc="6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supone:</a:t>
            </a:r>
            <a:r>
              <a:rPr sz="1800" b="1" spc="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Disposición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a </a:t>
            </a:r>
            <a:r>
              <a:rPr sz="1800" dirty="0">
                <a:latin typeface="Calibri"/>
                <a:cs typeface="Calibri"/>
              </a:rPr>
              <a:t>evaluar</a:t>
            </a:r>
            <a:r>
              <a:rPr sz="1800" spc="210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210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impactos</a:t>
            </a:r>
            <a:r>
              <a:rPr sz="1800" spc="215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210" dirty="0">
                <a:latin typeface="Calibri"/>
                <a:cs typeface="Calibri"/>
              </a:rPr>
              <a:t>   </a:t>
            </a:r>
            <a:r>
              <a:rPr sz="1800" spc="-20" dirty="0">
                <a:latin typeface="Calibri"/>
                <a:cs typeface="Calibri"/>
              </a:rPr>
              <a:t>costos </a:t>
            </a:r>
            <a:r>
              <a:rPr sz="1800" dirty="0">
                <a:latin typeface="Calibri"/>
                <a:cs typeface="Calibri"/>
              </a:rPr>
              <a:t>ambientales</a:t>
            </a:r>
            <a:r>
              <a:rPr sz="1800" spc="4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4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4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acciones</a:t>
            </a:r>
            <a:r>
              <a:rPr sz="1800" spc="484" dirty="0">
                <a:latin typeface="Calibri"/>
                <a:cs typeface="Calibri"/>
              </a:rPr>
              <a:t>  </a:t>
            </a:r>
            <a:r>
              <a:rPr sz="1800" spc="-50" dirty="0">
                <a:latin typeface="Calibri"/>
                <a:cs typeface="Calibri"/>
              </a:rPr>
              <a:t>y </a:t>
            </a:r>
            <a:r>
              <a:rPr sz="1800" dirty="0">
                <a:latin typeface="Calibri"/>
                <a:cs typeface="Calibri"/>
              </a:rPr>
              <a:t>actividades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cotidianas,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actuar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en </a:t>
            </a:r>
            <a:r>
              <a:rPr sz="1800" dirty="0">
                <a:latin typeface="Calibri"/>
                <a:cs typeface="Calibri"/>
              </a:rPr>
              <a:t>beneficio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20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todas</a:t>
            </a:r>
            <a:r>
              <a:rPr sz="1800" spc="2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personas,</a:t>
            </a:r>
            <a:r>
              <a:rPr sz="1800" spc="25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así </a:t>
            </a:r>
            <a:r>
              <a:rPr sz="1800" dirty="0">
                <a:latin typeface="Calibri"/>
                <a:cs typeface="Calibri"/>
              </a:rPr>
              <a:t>como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sistemas,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instituciones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y </a:t>
            </a:r>
            <a:r>
              <a:rPr sz="1800" dirty="0">
                <a:latin typeface="Calibri"/>
                <a:cs typeface="Calibri"/>
              </a:rPr>
              <a:t>medios</a:t>
            </a:r>
            <a:r>
              <a:rPr sz="1800" spc="3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compartidos</a:t>
            </a:r>
            <a:r>
              <a:rPr sz="1800" spc="3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3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315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que </a:t>
            </a:r>
            <a:r>
              <a:rPr sz="1800" dirty="0">
                <a:latin typeface="Calibri"/>
                <a:cs typeface="Calibri"/>
              </a:rPr>
              <a:t>todos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dependemos.</a:t>
            </a:r>
            <a:endParaRPr sz="1800">
              <a:latin typeface="Calibri"/>
              <a:cs typeface="Calibri"/>
            </a:endParaRPr>
          </a:p>
          <a:p>
            <a:pPr marL="93345" marR="80645" indent="51435">
              <a:lnSpc>
                <a:spcPct val="100000"/>
              </a:lnSpc>
              <a:spcBef>
                <a:spcPts val="10"/>
              </a:spcBef>
              <a:tabLst>
                <a:tab pos="483234" algn="l"/>
                <a:tab pos="1019810" algn="l"/>
                <a:tab pos="1443990" algn="l"/>
                <a:tab pos="1791335" algn="l"/>
                <a:tab pos="1907539" algn="l"/>
                <a:tab pos="2315845" algn="l"/>
                <a:tab pos="2471420" algn="l"/>
                <a:tab pos="2764155" algn="l"/>
                <a:tab pos="3300729" algn="l"/>
                <a:tab pos="3364865" algn="l"/>
              </a:tabLst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Se</a:t>
            </a:r>
            <a:r>
              <a:rPr sz="1800" b="1" spc="3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demuestra,</a:t>
            </a:r>
            <a:r>
              <a:rPr sz="1800" b="1" spc="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por</a:t>
            </a:r>
            <a:r>
              <a:rPr sz="1800" b="1" spc="1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ejemplo,</a:t>
            </a:r>
            <a:r>
              <a:rPr sz="1800" b="1" spc="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cuando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docentes</a:t>
            </a:r>
            <a:r>
              <a:rPr sz="1800" b="1" spc="-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b="1" spc="-6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estudiantes: </a:t>
            </a:r>
            <a:r>
              <a:rPr sz="1800" dirty="0">
                <a:latin typeface="Calibri"/>
                <a:cs typeface="Calibri"/>
              </a:rPr>
              <a:t>Implementan</a:t>
            </a:r>
            <a:r>
              <a:rPr sz="1800" spc="1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1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3R</a:t>
            </a:r>
            <a:r>
              <a:rPr sz="1800" spc="1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(reducir,</a:t>
            </a:r>
            <a:r>
              <a:rPr sz="1800" spc="2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reusar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2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reciclar),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2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segregación</a:t>
            </a:r>
            <a:r>
              <a:rPr sz="1800" spc="2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adecuada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2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residuos</a:t>
            </a:r>
            <a:r>
              <a:rPr sz="1800" spc="2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sólidos,</a:t>
            </a:r>
            <a:r>
              <a:rPr sz="1800" spc="2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las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medidas </a:t>
            </a:r>
            <a:r>
              <a:rPr sz="1800" spc="-25" dirty="0">
                <a:latin typeface="Calibri"/>
                <a:cs typeface="Calibri"/>
              </a:rPr>
              <a:t>de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ecoeficiencia,</a:t>
            </a:r>
            <a:r>
              <a:rPr sz="1800" dirty="0">
                <a:latin typeface="Calibri"/>
                <a:cs typeface="Calibri"/>
              </a:rPr>
              <a:t>		</a:t>
            </a:r>
            <a:r>
              <a:rPr sz="1800" spc="-25" dirty="0">
                <a:latin typeface="Calibri"/>
                <a:cs typeface="Calibri"/>
              </a:rPr>
              <a:t>las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prácticas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de </a:t>
            </a:r>
            <a:r>
              <a:rPr sz="1800" spc="-10" dirty="0">
                <a:latin typeface="Calibri"/>
                <a:cs typeface="Calibri"/>
              </a:rPr>
              <a:t>cuidado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de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la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salud</a:t>
            </a:r>
            <a:r>
              <a:rPr sz="1800" dirty="0">
                <a:latin typeface="Calibri"/>
                <a:cs typeface="Calibri"/>
              </a:rPr>
              <a:t>		</a:t>
            </a:r>
            <a:r>
              <a:rPr sz="1800" spc="-50" dirty="0">
                <a:latin typeface="Calibri"/>
                <a:cs typeface="Calibri"/>
              </a:rPr>
              <a:t>y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0" dirty="0">
                <a:latin typeface="Calibri"/>
                <a:cs typeface="Calibri"/>
              </a:rPr>
              <a:t>para</a:t>
            </a:r>
            <a:r>
              <a:rPr sz="1800" dirty="0">
                <a:latin typeface="Calibri"/>
                <a:cs typeface="Calibri"/>
              </a:rPr>
              <a:t>		</a:t>
            </a:r>
            <a:r>
              <a:rPr sz="1800" spc="-25" dirty="0">
                <a:latin typeface="Calibri"/>
                <a:cs typeface="Calibri"/>
              </a:rPr>
              <a:t>el </a:t>
            </a:r>
            <a:r>
              <a:rPr sz="1800" dirty="0">
                <a:latin typeface="Calibri"/>
                <a:cs typeface="Calibri"/>
              </a:rPr>
              <a:t>bienestar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común.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8138159" y="1520952"/>
            <a:ext cx="3825240" cy="5206365"/>
            <a:chOff x="8138159" y="1520952"/>
            <a:chExt cx="3825240" cy="5206365"/>
          </a:xfrm>
        </p:grpSpPr>
        <p:sp>
          <p:nvSpPr>
            <p:cNvPr id="14" name="object 14"/>
            <p:cNvSpPr/>
            <p:nvPr/>
          </p:nvSpPr>
          <p:spPr>
            <a:xfrm>
              <a:off x="8141207" y="1524000"/>
              <a:ext cx="3819525" cy="5200015"/>
            </a:xfrm>
            <a:custGeom>
              <a:avLst/>
              <a:gdLst/>
              <a:ahLst/>
              <a:cxnLst/>
              <a:rect l="l" t="t" r="r" b="b"/>
              <a:pathLst>
                <a:path w="3819525" h="5200015">
                  <a:moveTo>
                    <a:pt x="3819144" y="0"/>
                  </a:moveTo>
                  <a:lnTo>
                    <a:pt x="0" y="0"/>
                  </a:lnTo>
                  <a:lnTo>
                    <a:pt x="0" y="5199888"/>
                  </a:lnTo>
                  <a:lnTo>
                    <a:pt x="3819144" y="5199888"/>
                  </a:lnTo>
                  <a:lnTo>
                    <a:pt x="3819144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141207" y="1524000"/>
              <a:ext cx="3819525" cy="5200015"/>
            </a:xfrm>
            <a:custGeom>
              <a:avLst/>
              <a:gdLst/>
              <a:ahLst/>
              <a:cxnLst/>
              <a:rect l="l" t="t" r="r" b="b"/>
              <a:pathLst>
                <a:path w="3819525" h="5200015">
                  <a:moveTo>
                    <a:pt x="0" y="5199888"/>
                  </a:moveTo>
                  <a:lnTo>
                    <a:pt x="3819144" y="5199888"/>
                  </a:lnTo>
                  <a:lnTo>
                    <a:pt x="3819144" y="0"/>
                  </a:lnTo>
                  <a:lnTo>
                    <a:pt x="0" y="0"/>
                  </a:lnTo>
                  <a:lnTo>
                    <a:pt x="0" y="5199888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233918" y="1491234"/>
            <a:ext cx="34518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Valor:</a:t>
            </a:r>
            <a:r>
              <a:rPr sz="1800" b="1" spc="32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Respeto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a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toda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forma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vida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233918" y="2040128"/>
            <a:ext cx="1553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82370" algn="l"/>
              </a:tabLst>
            </a:pP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Actitudes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</a:t>
            </a:r>
            <a:r>
              <a:rPr sz="1800" b="1" spc="-25" dirty="0">
                <a:solidFill>
                  <a:srgbClr val="009999"/>
                </a:solidFill>
                <a:latin typeface="Calibri"/>
                <a:cs typeface="Calibri"/>
              </a:rPr>
              <a:t>que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tabLst>
                <a:tab pos="1197610" algn="l"/>
              </a:tabLst>
            </a:pPr>
            <a:r>
              <a:rPr sz="1800" spc="-10" dirty="0">
                <a:latin typeface="Calibri"/>
                <a:cs typeface="Calibri"/>
              </a:rPr>
              <a:t>valoración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50" dirty="0">
                <a:latin typeface="Calibri"/>
                <a:cs typeface="Calibri"/>
              </a:rPr>
              <a:t>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76459" y="2040128"/>
            <a:ext cx="21069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286385">
              <a:lnSpc>
                <a:spcPct val="100000"/>
              </a:lnSpc>
              <a:spcBef>
                <a:spcPts val="100"/>
              </a:spcBef>
              <a:tabLst>
                <a:tab pos="1270635" algn="l"/>
                <a:tab pos="1331595" algn="l"/>
                <a:tab pos="1926589" algn="l"/>
              </a:tabLst>
            </a:pP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supone: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		</a:t>
            </a:r>
            <a:r>
              <a:rPr sz="1800" spc="-25" dirty="0">
                <a:latin typeface="Calibri"/>
                <a:cs typeface="Calibri"/>
              </a:rPr>
              <a:t>Aprecio, </a:t>
            </a:r>
            <a:r>
              <a:rPr sz="1800" spc="-10" dirty="0">
                <a:latin typeface="Calibri"/>
                <a:cs typeface="Calibri"/>
              </a:rPr>
              <a:t>disposición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0" dirty="0">
                <a:latin typeface="Calibri"/>
                <a:cs typeface="Calibri"/>
              </a:rPr>
              <a:t>para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25" dirty="0">
                <a:latin typeface="Calibri"/>
                <a:cs typeface="Calibri"/>
              </a:rPr>
              <a:t>el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233918" y="2588463"/>
            <a:ext cx="364997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cuidado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toda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forma</a:t>
            </a:r>
            <a:r>
              <a:rPr sz="1800" spc="1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vida</a:t>
            </a:r>
            <a:r>
              <a:rPr sz="1800" spc="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sobre</a:t>
            </a:r>
            <a:r>
              <a:rPr sz="1800" spc="12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la </a:t>
            </a:r>
            <a:r>
              <a:rPr sz="1800" dirty="0">
                <a:latin typeface="Calibri"/>
                <a:cs typeface="Calibri"/>
              </a:rPr>
              <a:t>Tierra</a:t>
            </a:r>
            <a:r>
              <a:rPr sz="1800" spc="4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desde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una</a:t>
            </a:r>
            <a:r>
              <a:rPr sz="1800" spc="4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mirada</a:t>
            </a:r>
            <a:r>
              <a:rPr sz="1800" spc="4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sistémica</a:t>
            </a:r>
            <a:r>
              <a:rPr sz="1800" spc="44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y </a:t>
            </a:r>
            <a:r>
              <a:rPr sz="1800" dirty="0">
                <a:latin typeface="Calibri"/>
                <a:cs typeface="Calibri"/>
              </a:rPr>
              <a:t>global,</a:t>
            </a:r>
            <a:r>
              <a:rPr sz="1800" spc="375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revalorando</a:t>
            </a:r>
            <a:r>
              <a:rPr sz="1800" spc="380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los</a:t>
            </a:r>
            <a:r>
              <a:rPr sz="1800" spc="375" dirty="0">
                <a:latin typeface="Calibri"/>
                <a:cs typeface="Calibri"/>
              </a:rPr>
              <a:t>   </a:t>
            </a:r>
            <a:r>
              <a:rPr sz="1800" spc="-10" dirty="0">
                <a:latin typeface="Calibri"/>
                <a:cs typeface="Calibri"/>
              </a:rPr>
              <a:t>saberes ancestrales.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233918" y="3961003"/>
            <a:ext cx="3650615" cy="194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51435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Se</a:t>
            </a:r>
            <a:r>
              <a:rPr sz="1800" b="1" spc="409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demuestra,</a:t>
            </a:r>
            <a:r>
              <a:rPr sz="1800" b="1" spc="40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por</a:t>
            </a:r>
            <a:r>
              <a:rPr sz="1800" b="1" spc="400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ejemplo,</a:t>
            </a:r>
            <a:r>
              <a:rPr sz="1800" b="1" spc="409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cuando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docentes</a:t>
            </a:r>
            <a:r>
              <a:rPr sz="1800" b="1" spc="-4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9999"/>
                </a:solidFill>
                <a:latin typeface="Calibri"/>
                <a:cs typeface="Calibri"/>
              </a:rPr>
              <a:t>y</a:t>
            </a:r>
            <a:r>
              <a:rPr sz="1800" b="1" spc="-5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9999"/>
                </a:solidFill>
                <a:latin typeface="Calibri"/>
                <a:cs typeface="Calibri"/>
              </a:rPr>
              <a:t>estudiantes:</a:t>
            </a:r>
            <a:endParaRPr sz="1800">
              <a:latin typeface="Calibri"/>
              <a:cs typeface="Calibri"/>
            </a:endParaRPr>
          </a:p>
          <a:p>
            <a:pPr marR="508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Planifican</a:t>
            </a:r>
            <a:r>
              <a:rPr sz="1800" spc="270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265" dirty="0">
                <a:latin typeface="Calibri"/>
                <a:cs typeface="Calibri"/>
              </a:rPr>
              <a:t>   </a:t>
            </a:r>
            <a:r>
              <a:rPr sz="1800" dirty="0">
                <a:latin typeface="Calibri"/>
                <a:cs typeface="Calibri"/>
              </a:rPr>
              <a:t>desarrollan</a:t>
            </a:r>
            <a:r>
              <a:rPr sz="1800" spc="270" dirty="0">
                <a:latin typeface="Calibri"/>
                <a:cs typeface="Calibri"/>
              </a:rPr>
              <a:t>   </a:t>
            </a:r>
            <a:r>
              <a:rPr sz="1800" spc="-10" dirty="0">
                <a:latin typeface="Calibri"/>
                <a:cs typeface="Calibri"/>
              </a:rPr>
              <a:t>acciones </a:t>
            </a:r>
            <a:r>
              <a:rPr sz="1800" dirty="0">
                <a:latin typeface="Calibri"/>
                <a:cs typeface="Calibri"/>
              </a:rPr>
              <a:t>pedagógicas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favor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preservación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1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1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flora</a:t>
            </a:r>
            <a:r>
              <a:rPr sz="1800" spc="1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1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fauna</a:t>
            </a:r>
            <a:r>
              <a:rPr sz="1800" spc="1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local,</a:t>
            </a:r>
            <a:r>
              <a:rPr sz="1800" spc="1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1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promueven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4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conservación</a:t>
            </a:r>
            <a:r>
              <a:rPr sz="1800" spc="4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4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la</a:t>
            </a:r>
            <a:r>
              <a:rPr sz="1800" spc="47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diversidad </a:t>
            </a:r>
            <a:r>
              <a:rPr sz="1800" dirty="0">
                <a:latin typeface="Calibri"/>
                <a:cs typeface="Calibri"/>
              </a:rPr>
              <a:t>biológica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nacional.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1" name="object 3">
            <a:extLst>
              <a:ext uri="{FF2B5EF4-FFF2-40B4-BE49-F238E27FC236}">
                <a16:creationId xmlns:a16="http://schemas.microsoft.com/office/drawing/2014/main" id="{EEA437B7-CEE5-6854-24EF-1D8D3C2795C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58B5C941-5AE2-9865-1FCD-0BB22960D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244" y="530225"/>
            <a:ext cx="9754235" cy="1298575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 marR="5080">
              <a:lnSpc>
                <a:spcPts val="4750"/>
              </a:lnSpc>
              <a:spcBef>
                <a:spcPts val="690"/>
              </a:spcBef>
            </a:pPr>
            <a:r>
              <a:rPr sz="4400" b="0" spc="-25" dirty="0">
                <a:latin typeface="Calibri Light"/>
                <a:cs typeface="Calibri Light"/>
              </a:rPr>
              <a:t>¿Cómo</a:t>
            </a:r>
            <a:r>
              <a:rPr sz="4400" b="0" spc="-17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se</a:t>
            </a:r>
            <a:r>
              <a:rPr sz="4400" b="0" spc="-155" dirty="0">
                <a:latin typeface="Calibri Light"/>
                <a:cs typeface="Calibri Light"/>
              </a:rPr>
              <a:t> </a:t>
            </a:r>
            <a:r>
              <a:rPr sz="4400" b="0" spc="-55" dirty="0">
                <a:latin typeface="Calibri Light"/>
                <a:cs typeface="Calibri Light"/>
              </a:rPr>
              <a:t>implementa</a:t>
            </a:r>
            <a:r>
              <a:rPr sz="4400" b="0" spc="-17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el</a:t>
            </a:r>
            <a:r>
              <a:rPr sz="4400" b="0" spc="-140" dirty="0">
                <a:latin typeface="Calibri Light"/>
                <a:cs typeface="Calibri Light"/>
              </a:rPr>
              <a:t> </a:t>
            </a:r>
            <a:r>
              <a:rPr sz="4400" b="0" spc="-55" dirty="0">
                <a:latin typeface="Calibri Light"/>
                <a:cs typeface="Calibri Light"/>
              </a:rPr>
              <a:t>Enfoque</a:t>
            </a:r>
            <a:r>
              <a:rPr sz="4400" b="0" spc="-180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ambiental </a:t>
            </a:r>
            <a:r>
              <a:rPr sz="4400" b="0" dirty="0">
                <a:latin typeface="Calibri Light"/>
                <a:cs typeface="Calibri Light"/>
              </a:rPr>
              <a:t>en</a:t>
            </a:r>
            <a:r>
              <a:rPr sz="4400" b="0" spc="-150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el</a:t>
            </a:r>
            <a:r>
              <a:rPr sz="4400" b="0" spc="-125" dirty="0">
                <a:latin typeface="Calibri Light"/>
                <a:cs typeface="Calibri Light"/>
              </a:rPr>
              <a:t> </a:t>
            </a:r>
            <a:r>
              <a:rPr sz="4400" b="0" spc="-40" dirty="0">
                <a:latin typeface="Calibri Light"/>
                <a:cs typeface="Calibri Light"/>
              </a:rPr>
              <a:t>quehacer</a:t>
            </a:r>
            <a:r>
              <a:rPr sz="4400" b="0" spc="-155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pedagógico?</a:t>
            </a:r>
            <a:endParaRPr sz="4400" dirty="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47821" y="3501390"/>
            <a:ext cx="4465320" cy="1169035"/>
          </a:xfrm>
          <a:custGeom>
            <a:avLst/>
            <a:gdLst/>
            <a:ahLst/>
            <a:cxnLst/>
            <a:rect l="l" t="t" r="r" b="b"/>
            <a:pathLst>
              <a:path w="4465320" h="1169035">
                <a:moveTo>
                  <a:pt x="2643251" y="268986"/>
                </a:moveTo>
                <a:lnTo>
                  <a:pt x="2643251" y="585216"/>
                </a:lnTo>
                <a:lnTo>
                  <a:pt x="4464938" y="585216"/>
                </a:lnTo>
                <a:lnTo>
                  <a:pt x="4464938" y="901319"/>
                </a:lnTo>
              </a:path>
              <a:path w="4465320" h="1169035">
                <a:moveTo>
                  <a:pt x="2642996" y="268986"/>
                </a:moveTo>
                <a:lnTo>
                  <a:pt x="2642996" y="585216"/>
                </a:lnTo>
                <a:lnTo>
                  <a:pt x="576706" y="585216"/>
                </a:lnTo>
                <a:lnTo>
                  <a:pt x="576706" y="901319"/>
                </a:lnTo>
              </a:path>
              <a:path w="4465320" h="1169035">
                <a:moveTo>
                  <a:pt x="3219957" y="0"/>
                </a:moveTo>
                <a:lnTo>
                  <a:pt x="3188225" y="35521"/>
                </a:lnTo>
                <a:lnTo>
                  <a:pt x="3154774" y="68574"/>
                </a:lnTo>
                <a:lnTo>
                  <a:pt x="3119728" y="99148"/>
                </a:lnTo>
                <a:lnTo>
                  <a:pt x="3083212" y="127231"/>
                </a:lnTo>
                <a:lnTo>
                  <a:pt x="3045350" y="152814"/>
                </a:lnTo>
                <a:lnTo>
                  <a:pt x="3006266" y="175884"/>
                </a:lnTo>
                <a:lnTo>
                  <a:pt x="2966085" y="196431"/>
                </a:lnTo>
                <a:lnTo>
                  <a:pt x="2924931" y="214443"/>
                </a:lnTo>
                <a:lnTo>
                  <a:pt x="2882928" y="229911"/>
                </a:lnTo>
                <a:lnTo>
                  <a:pt x="2840199" y="242823"/>
                </a:lnTo>
                <a:lnTo>
                  <a:pt x="2796871" y="253168"/>
                </a:lnTo>
                <a:lnTo>
                  <a:pt x="2753066" y="260934"/>
                </a:lnTo>
                <a:lnTo>
                  <a:pt x="2708910" y="266112"/>
                </a:lnTo>
                <a:lnTo>
                  <a:pt x="2664525" y="268690"/>
                </a:lnTo>
                <a:lnTo>
                  <a:pt x="2620037" y="268657"/>
                </a:lnTo>
                <a:lnTo>
                  <a:pt x="2575570" y="266002"/>
                </a:lnTo>
                <a:lnTo>
                  <a:pt x="2531248" y="260714"/>
                </a:lnTo>
                <a:lnTo>
                  <a:pt x="2487196" y="252783"/>
                </a:lnTo>
                <a:lnTo>
                  <a:pt x="2443537" y="242196"/>
                </a:lnTo>
                <a:lnTo>
                  <a:pt x="2400395" y="228944"/>
                </a:lnTo>
                <a:lnTo>
                  <a:pt x="2357896" y="213015"/>
                </a:lnTo>
                <a:lnTo>
                  <a:pt x="2316163" y="194399"/>
                </a:lnTo>
                <a:lnTo>
                  <a:pt x="2275321" y="173084"/>
                </a:lnTo>
                <a:lnTo>
                  <a:pt x="2235494" y="149059"/>
                </a:lnTo>
                <a:lnTo>
                  <a:pt x="2196805" y="122313"/>
                </a:lnTo>
                <a:lnTo>
                  <a:pt x="2159380" y="92837"/>
                </a:lnTo>
                <a:lnTo>
                  <a:pt x="2110914" y="48466"/>
                </a:lnTo>
                <a:lnTo>
                  <a:pt x="2088211" y="24739"/>
                </a:lnTo>
                <a:lnTo>
                  <a:pt x="2066543" y="0"/>
                </a:lnTo>
              </a:path>
              <a:path w="4465320" h="1169035">
                <a:moveTo>
                  <a:pt x="0" y="1168908"/>
                </a:moveTo>
                <a:lnTo>
                  <a:pt x="31732" y="1133386"/>
                </a:lnTo>
                <a:lnTo>
                  <a:pt x="65183" y="1100333"/>
                </a:lnTo>
                <a:lnTo>
                  <a:pt x="100229" y="1069759"/>
                </a:lnTo>
                <a:lnTo>
                  <a:pt x="136745" y="1041676"/>
                </a:lnTo>
                <a:lnTo>
                  <a:pt x="174607" y="1016093"/>
                </a:lnTo>
                <a:lnTo>
                  <a:pt x="213691" y="993023"/>
                </a:lnTo>
                <a:lnTo>
                  <a:pt x="253872" y="972476"/>
                </a:lnTo>
                <a:lnTo>
                  <a:pt x="295026" y="954464"/>
                </a:lnTo>
                <a:lnTo>
                  <a:pt x="337029" y="938996"/>
                </a:lnTo>
                <a:lnTo>
                  <a:pt x="379758" y="926084"/>
                </a:lnTo>
                <a:lnTo>
                  <a:pt x="423086" y="915739"/>
                </a:lnTo>
                <a:lnTo>
                  <a:pt x="466891" y="907973"/>
                </a:lnTo>
                <a:lnTo>
                  <a:pt x="511048" y="902795"/>
                </a:lnTo>
                <a:lnTo>
                  <a:pt x="555432" y="900217"/>
                </a:lnTo>
                <a:lnTo>
                  <a:pt x="599920" y="900250"/>
                </a:lnTo>
                <a:lnTo>
                  <a:pt x="644387" y="902905"/>
                </a:lnTo>
                <a:lnTo>
                  <a:pt x="688709" y="908193"/>
                </a:lnTo>
                <a:lnTo>
                  <a:pt x="732761" y="916124"/>
                </a:lnTo>
                <a:lnTo>
                  <a:pt x="776420" y="926711"/>
                </a:lnTo>
                <a:lnTo>
                  <a:pt x="819562" y="939963"/>
                </a:lnTo>
                <a:lnTo>
                  <a:pt x="862061" y="955892"/>
                </a:lnTo>
                <a:lnTo>
                  <a:pt x="903794" y="974508"/>
                </a:lnTo>
                <a:lnTo>
                  <a:pt x="944636" y="995823"/>
                </a:lnTo>
                <a:lnTo>
                  <a:pt x="984463" y="1019848"/>
                </a:lnTo>
                <a:lnTo>
                  <a:pt x="1023152" y="1046594"/>
                </a:lnTo>
                <a:lnTo>
                  <a:pt x="1060577" y="1076071"/>
                </a:lnTo>
                <a:lnTo>
                  <a:pt x="1109043" y="1120441"/>
                </a:lnTo>
                <a:lnTo>
                  <a:pt x="1131746" y="1144168"/>
                </a:lnTo>
                <a:lnTo>
                  <a:pt x="1153414" y="1168908"/>
                </a:lnTo>
              </a:path>
            </a:pathLst>
          </a:custGeom>
          <a:ln w="12192">
            <a:solidFill>
              <a:srgbClr val="467AA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14365" y="2264959"/>
            <a:ext cx="1153795" cy="269240"/>
          </a:xfrm>
          <a:custGeom>
            <a:avLst/>
            <a:gdLst/>
            <a:ahLst/>
            <a:cxnLst/>
            <a:rect l="l" t="t" r="r" b="b"/>
            <a:pathLst>
              <a:path w="1153795" h="269239">
                <a:moveTo>
                  <a:pt x="0" y="268690"/>
                </a:moveTo>
                <a:lnTo>
                  <a:pt x="31732" y="233169"/>
                </a:lnTo>
                <a:lnTo>
                  <a:pt x="65183" y="200116"/>
                </a:lnTo>
                <a:lnTo>
                  <a:pt x="100229" y="169542"/>
                </a:lnTo>
                <a:lnTo>
                  <a:pt x="136745" y="141458"/>
                </a:lnTo>
                <a:lnTo>
                  <a:pt x="174607" y="115876"/>
                </a:lnTo>
                <a:lnTo>
                  <a:pt x="213691" y="92806"/>
                </a:lnTo>
                <a:lnTo>
                  <a:pt x="253872" y="72259"/>
                </a:lnTo>
                <a:lnTo>
                  <a:pt x="295026" y="54246"/>
                </a:lnTo>
                <a:lnTo>
                  <a:pt x="337029" y="38778"/>
                </a:lnTo>
                <a:lnTo>
                  <a:pt x="379758" y="25866"/>
                </a:lnTo>
                <a:lnTo>
                  <a:pt x="423086" y="15522"/>
                </a:lnTo>
                <a:lnTo>
                  <a:pt x="466891" y="7755"/>
                </a:lnTo>
                <a:lnTo>
                  <a:pt x="511048" y="2577"/>
                </a:lnTo>
                <a:lnTo>
                  <a:pt x="555432" y="0"/>
                </a:lnTo>
                <a:lnTo>
                  <a:pt x="599920" y="33"/>
                </a:lnTo>
                <a:lnTo>
                  <a:pt x="644387" y="2688"/>
                </a:lnTo>
                <a:lnTo>
                  <a:pt x="688709" y="7975"/>
                </a:lnTo>
                <a:lnTo>
                  <a:pt x="732761" y="15907"/>
                </a:lnTo>
                <a:lnTo>
                  <a:pt x="776420" y="26493"/>
                </a:lnTo>
                <a:lnTo>
                  <a:pt x="819562" y="39745"/>
                </a:lnTo>
                <a:lnTo>
                  <a:pt x="862061" y="55674"/>
                </a:lnTo>
                <a:lnTo>
                  <a:pt x="903794" y="74291"/>
                </a:lnTo>
                <a:lnTo>
                  <a:pt x="944636" y="95606"/>
                </a:lnTo>
                <a:lnTo>
                  <a:pt x="984463" y="119631"/>
                </a:lnTo>
                <a:lnTo>
                  <a:pt x="1023152" y="146376"/>
                </a:lnTo>
                <a:lnTo>
                  <a:pt x="1060577" y="175853"/>
                </a:lnTo>
                <a:lnTo>
                  <a:pt x="1109043" y="220224"/>
                </a:lnTo>
                <a:lnTo>
                  <a:pt x="1131746" y="243951"/>
                </a:lnTo>
                <a:lnTo>
                  <a:pt x="1153414" y="268690"/>
                </a:lnTo>
              </a:path>
            </a:pathLst>
          </a:custGeom>
          <a:ln w="12192">
            <a:solidFill>
              <a:srgbClr val="467AA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95340" y="2471369"/>
            <a:ext cx="1791970" cy="99123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 marR="5080" indent="161290">
              <a:lnSpc>
                <a:spcPts val="3629"/>
              </a:lnSpc>
              <a:spcBef>
                <a:spcPts val="509"/>
              </a:spcBef>
            </a:pPr>
            <a:r>
              <a:rPr sz="3300" b="1" spc="-10" dirty="0">
                <a:solidFill>
                  <a:srgbClr val="385622"/>
                </a:solidFill>
                <a:latin typeface="Calibri"/>
                <a:cs typeface="Calibri"/>
              </a:rPr>
              <a:t>Enfoque ambiental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47821" y="5638088"/>
            <a:ext cx="1153795" cy="269240"/>
          </a:xfrm>
          <a:custGeom>
            <a:avLst/>
            <a:gdLst/>
            <a:ahLst/>
            <a:cxnLst/>
            <a:rect l="l" t="t" r="r" b="b"/>
            <a:pathLst>
              <a:path w="1153795" h="269239">
                <a:moveTo>
                  <a:pt x="1153414" y="0"/>
                </a:moveTo>
                <a:lnTo>
                  <a:pt x="1121681" y="35520"/>
                </a:lnTo>
                <a:lnTo>
                  <a:pt x="1088230" y="68572"/>
                </a:lnTo>
                <a:lnTo>
                  <a:pt x="1053184" y="99144"/>
                </a:lnTo>
                <a:lnTo>
                  <a:pt x="1016668" y="127225"/>
                </a:lnTo>
                <a:lnTo>
                  <a:pt x="978806" y="152804"/>
                </a:lnTo>
                <a:lnTo>
                  <a:pt x="939722" y="175871"/>
                </a:lnTo>
                <a:lnTo>
                  <a:pt x="899541" y="196414"/>
                </a:lnTo>
                <a:lnTo>
                  <a:pt x="858387" y="214422"/>
                </a:lnTo>
                <a:lnTo>
                  <a:pt x="816384" y="229886"/>
                </a:lnTo>
                <a:lnTo>
                  <a:pt x="773655" y="242793"/>
                </a:lnTo>
                <a:lnTo>
                  <a:pt x="730327" y="253133"/>
                </a:lnTo>
                <a:lnTo>
                  <a:pt x="686522" y="260896"/>
                </a:lnTo>
                <a:lnTo>
                  <a:pt x="642365" y="266069"/>
                </a:lnTo>
                <a:lnTo>
                  <a:pt x="597981" y="268643"/>
                </a:lnTo>
                <a:lnTo>
                  <a:pt x="553493" y="268607"/>
                </a:lnTo>
                <a:lnTo>
                  <a:pt x="509026" y="265949"/>
                </a:lnTo>
                <a:lnTo>
                  <a:pt x="464704" y="260658"/>
                </a:lnTo>
                <a:lnTo>
                  <a:pt x="420652" y="252725"/>
                </a:lnTo>
                <a:lnTo>
                  <a:pt x="376993" y="242137"/>
                </a:lnTo>
                <a:lnTo>
                  <a:pt x="333851" y="228885"/>
                </a:lnTo>
                <a:lnTo>
                  <a:pt x="291352" y="212957"/>
                </a:lnTo>
                <a:lnTo>
                  <a:pt x="249619" y="194342"/>
                </a:lnTo>
                <a:lnTo>
                  <a:pt x="208777" y="173030"/>
                </a:lnTo>
                <a:lnTo>
                  <a:pt x="168950" y="149009"/>
                </a:lnTo>
                <a:lnTo>
                  <a:pt x="130261" y="122269"/>
                </a:lnTo>
                <a:lnTo>
                  <a:pt x="92837" y="92798"/>
                </a:lnTo>
                <a:lnTo>
                  <a:pt x="44370" y="48428"/>
                </a:lnTo>
                <a:lnTo>
                  <a:pt x="21667" y="24704"/>
                </a:lnTo>
                <a:lnTo>
                  <a:pt x="0" y="0"/>
                </a:lnTo>
              </a:path>
            </a:pathLst>
          </a:custGeom>
          <a:ln w="12191">
            <a:solidFill>
              <a:srgbClr val="467AA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949067" y="4543036"/>
            <a:ext cx="2547620" cy="987425"/>
          </a:xfrm>
          <a:prstGeom prst="rect">
            <a:avLst/>
          </a:prstGeom>
        </p:spPr>
        <p:txBody>
          <a:bodyPr vert="horz" wrap="square" lIns="0" tIns="198755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1565"/>
              </a:spcBef>
            </a:pPr>
            <a:r>
              <a:rPr sz="2100" dirty="0">
                <a:solidFill>
                  <a:srgbClr val="538235"/>
                </a:solidFill>
                <a:latin typeface="Calibri"/>
                <a:cs typeface="Calibri"/>
              </a:rPr>
              <a:t>Unidades,</a:t>
            </a:r>
            <a:r>
              <a:rPr sz="2100" spc="-6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538235"/>
                </a:solidFill>
                <a:latin typeface="Calibri"/>
                <a:cs typeface="Calibri"/>
              </a:rPr>
              <a:t>sesiones.</a:t>
            </a:r>
            <a:endParaRPr sz="2100"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969"/>
              </a:spcBef>
            </a:pP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(Unidades</a:t>
            </a:r>
            <a:r>
              <a:rPr sz="1200" spc="-2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538235"/>
                </a:solidFill>
                <a:latin typeface="Calibri"/>
                <a:cs typeface="Calibri"/>
              </a:rPr>
              <a:t>construidas</a:t>
            </a:r>
            <a:r>
              <a:rPr sz="1200" spc="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bajo</a:t>
            </a:r>
            <a:r>
              <a:rPr sz="1200" spc="-3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el</a:t>
            </a:r>
            <a:r>
              <a:rPr sz="1200" spc="-6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modelo</a:t>
            </a:r>
            <a:r>
              <a:rPr sz="1200" spc="-1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spc="-25" dirty="0">
                <a:solidFill>
                  <a:srgbClr val="538235"/>
                </a:solidFill>
                <a:latin typeface="Calibri"/>
                <a:cs typeface="Calibri"/>
              </a:rPr>
              <a:t>de </a:t>
            </a:r>
            <a:r>
              <a:rPr sz="1200" spc="-10" dirty="0">
                <a:solidFill>
                  <a:srgbClr val="538235"/>
                </a:solidFill>
                <a:latin typeface="Calibri"/>
                <a:cs typeface="Calibri"/>
              </a:rPr>
              <a:t>proyectos)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487411" y="4401416"/>
            <a:ext cx="1252855" cy="227329"/>
          </a:xfrm>
          <a:custGeom>
            <a:avLst/>
            <a:gdLst/>
            <a:ahLst/>
            <a:cxnLst/>
            <a:rect l="l" t="t" r="r" b="b"/>
            <a:pathLst>
              <a:path w="1252854" h="227329">
                <a:moveTo>
                  <a:pt x="0" y="227225"/>
                </a:moveTo>
                <a:lnTo>
                  <a:pt x="35649" y="197470"/>
                </a:lnTo>
                <a:lnTo>
                  <a:pt x="72739" y="169797"/>
                </a:lnTo>
                <a:lnTo>
                  <a:pt x="111164" y="144206"/>
                </a:lnTo>
                <a:lnTo>
                  <a:pt x="150821" y="120699"/>
                </a:lnTo>
                <a:lnTo>
                  <a:pt x="191606" y="99277"/>
                </a:lnTo>
                <a:lnTo>
                  <a:pt x="233413" y="79942"/>
                </a:lnTo>
                <a:lnTo>
                  <a:pt x="276138" y="62694"/>
                </a:lnTo>
                <a:lnTo>
                  <a:pt x="319676" y="47534"/>
                </a:lnTo>
                <a:lnTo>
                  <a:pt x="363924" y="34464"/>
                </a:lnTo>
                <a:lnTo>
                  <a:pt x="408777" y="23486"/>
                </a:lnTo>
                <a:lnTo>
                  <a:pt x="454130" y="14599"/>
                </a:lnTo>
                <a:lnTo>
                  <a:pt x="499879" y="7806"/>
                </a:lnTo>
                <a:lnTo>
                  <a:pt x="545920" y="3108"/>
                </a:lnTo>
                <a:lnTo>
                  <a:pt x="592147" y="505"/>
                </a:lnTo>
                <a:lnTo>
                  <a:pt x="638457" y="0"/>
                </a:lnTo>
                <a:lnTo>
                  <a:pt x="684746" y="1592"/>
                </a:lnTo>
                <a:lnTo>
                  <a:pt x="730908" y="5284"/>
                </a:lnTo>
                <a:lnTo>
                  <a:pt x="776839" y="11076"/>
                </a:lnTo>
                <a:lnTo>
                  <a:pt x="822435" y="18970"/>
                </a:lnTo>
                <a:lnTo>
                  <a:pt x="867591" y="28966"/>
                </a:lnTo>
                <a:lnTo>
                  <a:pt x="912203" y="41067"/>
                </a:lnTo>
                <a:lnTo>
                  <a:pt x="956167" y="55273"/>
                </a:lnTo>
                <a:lnTo>
                  <a:pt x="999378" y="71586"/>
                </a:lnTo>
                <a:lnTo>
                  <a:pt x="1041731" y="90006"/>
                </a:lnTo>
                <a:lnTo>
                  <a:pt x="1083122" y="110535"/>
                </a:lnTo>
                <a:lnTo>
                  <a:pt x="1123447" y="133174"/>
                </a:lnTo>
                <a:lnTo>
                  <a:pt x="1162601" y="157924"/>
                </a:lnTo>
                <a:lnTo>
                  <a:pt x="1200480" y="184787"/>
                </a:lnTo>
                <a:lnTo>
                  <a:pt x="1236980" y="213763"/>
                </a:lnTo>
                <a:lnTo>
                  <a:pt x="1247521" y="222653"/>
                </a:lnTo>
                <a:lnTo>
                  <a:pt x="1252728" y="227225"/>
                </a:lnTo>
              </a:path>
            </a:pathLst>
          </a:custGeom>
          <a:ln w="12191">
            <a:solidFill>
              <a:srgbClr val="467AA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87411" y="5679731"/>
            <a:ext cx="1252855" cy="227329"/>
          </a:xfrm>
          <a:custGeom>
            <a:avLst/>
            <a:gdLst/>
            <a:ahLst/>
            <a:cxnLst/>
            <a:rect l="l" t="t" r="r" b="b"/>
            <a:pathLst>
              <a:path w="1252854" h="227329">
                <a:moveTo>
                  <a:pt x="1252728" y="0"/>
                </a:moveTo>
                <a:lnTo>
                  <a:pt x="1217078" y="29757"/>
                </a:lnTo>
                <a:lnTo>
                  <a:pt x="1179988" y="57432"/>
                </a:lnTo>
                <a:lnTo>
                  <a:pt x="1141563" y="83024"/>
                </a:lnTo>
                <a:lnTo>
                  <a:pt x="1101906" y="106531"/>
                </a:lnTo>
                <a:lnTo>
                  <a:pt x="1061121" y="127954"/>
                </a:lnTo>
                <a:lnTo>
                  <a:pt x="1019314" y="147289"/>
                </a:lnTo>
                <a:lnTo>
                  <a:pt x="976589" y="164537"/>
                </a:lnTo>
                <a:lnTo>
                  <a:pt x="933051" y="179696"/>
                </a:lnTo>
                <a:lnTo>
                  <a:pt x="888803" y="192764"/>
                </a:lnTo>
                <a:lnTo>
                  <a:pt x="843950" y="203742"/>
                </a:lnTo>
                <a:lnTo>
                  <a:pt x="798597" y="212627"/>
                </a:lnTo>
                <a:lnTo>
                  <a:pt x="752848" y="219419"/>
                </a:lnTo>
                <a:lnTo>
                  <a:pt x="706807" y="224116"/>
                </a:lnTo>
                <a:lnTo>
                  <a:pt x="660580" y="226718"/>
                </a:lnTo>
                <a:lnTo>
                  <a:pt x="614270" y="227223"/>
                </a:lnTo>
                <a:lnTo>
                  <a:pt x="567981" y="225630"/>
                </a:lnTo>
                <a:lnTo>
                  <a:pt x="521819" y="221937"/>
                </a:lnTo>
                <a:lnTo>
                  <a:pt x="475888" y="216145"/>
                </a:lnTo>
                <a:lnTo>
                  <a:pt x="430292" y="208251"/>
                </a:lnTo>
                <a:lnTo>
                  <a:pt x="385136" y="198255"/>
                </a:lnTo>
                <a:lnTo>
                  <a:pt x="340524" y="186154"/>
                </a:lnTo>
                <a:lnTo>
                  <a:pt x="296560" y="171950"/>
                </a:lnTo>
                <a:lnTo>
                  <a:pt x="253349" y="155639"/>
                </a:lnTo>
                <a:lnTo>
                  <a:pt x="210996" y="137221"/>
                </a:lnTo>
                <a:lnTo>
                  <a:pt x="169605" y="116695"/>
                </a:lnTo>
                <a:lnTo>
                  <a:pt x="129280" y="94060"/>
                </a:lnTo>
                <a:lnTo>
                  <a:pt x="90126" y="69314"/>
                </a:lnTo>
                <a:lnTo>
                  <a:pt x="52247" y="42457"/>
                </a:lnTo>
                <a:lnTo>
                  <a:pt x="15748" y="13487"/>
                </a:lnTo>
                <a:lnTo>
                  <a:pt x="5207" y="4546"/>
                </a:lnTo>
                <a:lnTo>
                  <a:pt x="0" y="0"/>
                </a:lnTo>
              </a:path>
            </a:pathLst>
          </a:custGeom>
          <a:ln w="12192">
            <a:solidFill>
              <a:srgbClr val="467AA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533515" y="4580585"/>
            <a:ext cx="3166745" cy="1097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75"/>
              </a:lnSpc>
              <a:spcBef>
                <a:spcPts val="100"/>
              </a:spcBef>
            </a:pPr>
            <a:r>
              <a:rPr sz="1800" spc="-10" dirty="0">
                <a:solidFill>
                  <a:srgbClr val="538235"/>
                </a:solidFill>
                <a:latin typeface="Calibri"/>
                <a:cs typeface="Calibri"/>
              </a:rPr>
              <a:t>Proyectos</a:t>
            </a:r>
            <a:r>
              <a:rPr sz="1800" spc="-9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538235"/>
                </a:solidFill>
                <a:latin typeface="Calibri"/>
                <a:cs typeface="Calibri"/>
              </a:rPr>
              <a:t>educativos</a:t>
            </a:r>
            <a:r>
              <a:rPr sz="1800" spc="-4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38235"/>
                </a:solidFill>
                <a:latin typeface="Calibri"/>
                <a:cs typeface="Calibri"/>
              </a:rPr>
              <a:t>ambientales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ts val="2075"/>
              </a:lnSpc>
            </a:pPr>
            <a:r>
              <a:rPr sz="1800" spc="-10" dirty="0">
                <a:solidFill>
                  <a:srgbClr val="538235"/>
                </a:solidFill>
                <a:latin typeface="Calibri"/>
                <a:cs typeface="Calibri"/>
              </a:rPr>
              <a:t>integrados</a:t>
            </a:r>
            <a:endParaRPr sz="1800">
              <a:latin typeface="Calibri"/>
              <a:cs typeface="Calibri"/>
            </a:endParaRPr>
          </a:p>
          <a:p>
            <a:pPr marL="106680" marR="109220" algn="ctr">
              <a:lnSpc>
                <a:spcPts val="1750"/>
              </a:lnSpc>
              <a:spcBef>
                <a:spcPts val="810"/>
              </a:spcBef>
            </a:pPr>
            <a:r>
              <a:rPr sz="1600" dirty="0">
                <a:solidFill>
                  <a:srgbClr val="538235"/>
                </a:solidFill>
                <a:latin typeface="Calibri"/>
                <a:cs typeface="Calibri"/>
              </a:rPr>
              <a:t>(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también</a:t>
            </a:r>
            <a:r>
              <a:rPr sz="1200" spc="-3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incluyen la</a:t>
            </a:r>
            <a:r>
              <a:rPr sz="1200" spc="-5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538235"/>
                </a:solidFill>
                <a:latin typeface="Calibri"/>
                <a:cs typeface="Calibri"/>
              </a:rPr>
              <a:t>formulación</a:t>
            </a:r>
            <a:r>
              <a:rPr sz="1200" spc="2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de</a:t>
            </a:r>
            <a:r>
              <a:rPr sz="1200" spc="-4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38235"/>
                </a:solidFill>
                <a:latin typeface="Calibri"/>
                <a:cs typeface="Calibri"/>
              </a:rPr>
              <a:t>unidades</a:t>
            </a:r>
            <a:r>
              <a:rPr sz="1200" spc="-2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1200" spc="-50" dirty="0">
                <a:solidFill>
                  <a:srgbClr val="538235"/>
                </a:solidFill>
                <a:latin typeface="Calibri"/>
                <a:cs typeface="Calibri"/>
              </a:rPr>
              <a:t>y </a:t>
            </a:r>
            <a:r>
              <a:rPr sz="1200" spc="-10" dirty="0">
                <a:solidFill>
                  <a:srgbClr val="538235"/>
                </a:solidFill>
                <a:latin typeface="Calibri"/>
                <a:cs typeface="Calibri"/>
              </a:rPr>
              <a:t>sesiones</a:t>
            </a:r>
            <a:r>
              <a:rPr sz="1600" spc="-10" dirty="0">
                <a:solidFill>
                  <a:srgbClr val="538235"/>
                </a:solidFill>
                <a:latin typeface="Calibri"/>
                <a:cs typeface="Calibri"/>
              </a:rPr>
              <a:t>)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69157" y="6095187"/>
            <a:ext cx="20675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A</a:t>
            </a:r>
            <a:r>
              <a:rPr sz="1800" b="1" spc="-1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nivel</a:t>
            </a:r>
            <a:r>
              <a:rPr sz="1800" b="1" spc="-3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de</a:t>
            </a:r>
            <a:r>
              <a:rPr sz="1800" b="1" spc="-2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aula,</a:t>
            </a:r>
            <a:r>
              <a:rPr sz="1800" b="1" spc="-1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6FAC46"/>
                </a:solidFill>
                <a:latin typeface="Calibri"/>
                <a:cs typeface="Calibri"/>
              </a:rPr>
              <a:t>grado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62953" y="5957417"/>
            <a:ext cx="30308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A</a:t>
            </a:r>
            <a:r>
              <a:rPr sz="1800" b="1" spc="-2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nivel</a:t>
            </a:r>
            <a:r>
              <a:rPr sz="1800" b="1" spc="-3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de</a:t>
            </a:r>
            <a:r>
              <a:rPr sz="1800" b="1" spc="-3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IE,</a:t>
            </a:r>
            <a:r>
              <a:rPr sz="1800" b="1" spc="-3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6FAC46"/>
                </a:solidFill>
                <a:latin typeface="Calibri"/>
                <a:cs typeface="Calibri"/>
              </a:rPr>
              <a:t>involucra</a:t>
            </a:r>
            <a:r>
              <a:rPr sz="1800" b="1" spc="1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a</a:t>
            </a:r>
            <a:r>
              <a:rPr sz="1800" b="1" spc="-3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toda</a:t>
            </a:r>
            <a:r>
              <a:rPr sz="1800" b="1" spc="-10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6FAC46"/>
                </a:solidFill>
                <a:latin typeface="Calibri"/>
                <a:cs typeface="Calibri"/>
              </a:rPr>
              <a:t>la</a:t>
            </a:r>
            <a:endParaRPr sz="1800">
              <a:latin typeface="Calibri"/>
              <a:cs typeface="Calibri"/>
            </a:endParaRPr>
          </a:p>
          <a:p>
            <a:pPr marL="3175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6FAC46"/>
                </a:solidFill>
                <a:latin typeface="Calibri"/>
                <a:cs typeface="Calibri"/>
              </a:rPr>
              <a:t>comunidad</a:t>
            </a:r>
            <a:r>
              <a:rPr sz="1800" b="1" spc="-45" dirty="0">
                <a:solidFill>
                  <a:srgbClr val="6FAC4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6FAC46"/>
                </a:solidFill>
                <a:latin typeface="Calibri"/>
                <a:cs typeface="Calibri"/>
              </a:rPr>
              <a:t>educativa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5847" y="1918080"/>
            <a:ext cx="2531643" cy="2362200"/>
          </a:xfrm>
          <a:prstGeom prst="rect">
            <a:avLst/>
          </a:prstGeom>
        </p:spPr>
      </p:pic>
      <p:pic>
        <p:nvPicPr>
          <p:cNvPr id="14" name="object 3">
            <a:extLst>
              <a:ext uri="{FF2B5EF4-FFF2-40B4-BE49-F238E27FC236}">
                <a16:creationId xmlns:a16="http://schemas.microsoft.com/office/drawing/2014/main" id="{56B69D95-E62B-B6C7-05A5-F7DA00F944A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BBA67A7E-C91A-F476-7ABA-9AD892B9A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968" y="326847"/>
            <a:ext cx="9933305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b="0" dirty="0">
                <a:latin typeface="Calibri Light"/>
                <a:cs typeface="Calibri Light"/>
              </a:rPr>
              <a:t>El</a:t>
            </a:r>
            <a:r>
              <a:rPr sz="4400" b="0" spc="-140" dirty="0">
                <a:latin typeface="Calibri Light"/>
                <a:cs typeface="Calibri Light"/>
              </a:rPr>
              <a:t> </a:t>
            </a:r>
            <a:r>
              <a:rPr sz="4400" b="0" spc="-50" dirty="0">
                <a:latin typeface="Calibri Light"/>
                <a:cs typeface="Calibri Light"/>
              </a:rPr>
              <a:t>enfoque</a:t>
            </a:r>
            <a:r>
              <a:rPr sz="4400" b="0" spc="-145" dirty="0">
                <a:latin typeface="Calibri Light"/>
                <a:cs typeface="Calibri Light"/>
              </a:rPr>
              <a:t> </a:t>
            </a:r>
            <a:r>
              <a:rPr sz="4400" b="0" spc="-50" dirty="0">
                <a:latin typeface="Calibri Light"/>
                <a:cs typeface="Calibri Light"/>
              </a:rPr>
              <a:t>ambiental</a:t>
            </a:r>
            <a:r>
              <a:rPr sz="4400" b="0" spc="-14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en</a:t>
            </a:r>
            <a:r>
              <a:rPr sz="4400" b="0" spc="-125" dirty="0">
                <a:latin typeface="Calibri Light"/>
                <a:cs typeface="Calibri Light"/>
              </a:rPr>
              <a:t> </a:t>
            </a:r>
            <a:r>
              <a:rPr sz="4400" b="0" spc="-45" dirty="0">
                <a:latin typeface="Calibri Light"/>
                <a:cs typeface="Calibri Light"/>
              </a:rPr>
              <a:t>Unidades</a:t>
            </a:r>
            <a:r>
              <a:rPr sz="4400" b="0" spc="-204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y</a:t>
            </a:r>
            <a:r>
              <a:rPr sz="4400" b="0" spc="-85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sesiones</a:t>
            </a:r>
            <a:endParaRPr sz="4400">
              <a:latin typeface="Calibri Light"/>
              <a:cs typeface="Calibri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5402" y="1593850"/>
            <a:ext cx="5353685" cy="5090160"/>
            <a:chOff x="295402" y="1593850"/>
            <a:chExt cx="5353685" cy="50901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752" y="1612693"/>
              <a:ext cx="5347053" cy="50712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01752" y="1600200"/>
              <a:ext cx="527685" cy="497205"/>
            </a:xfrm>
            <a:custGeom>
              <a:avLst/>
              <a:gdLst/>
              <a:ahLst/>
              <a:cxnLst/>
              <a:rect l="l" t="t" r="r" b="b"/>
              <a:pathLst>
                <a:path w="527685" h="497205">
                  <a:moveTo>
                    <a:pt x="0" y="248412"/>
                  </a:moveTo>
                  <a:lnTo>
                    <a:pt x="4247" y="203768"/>
                  </a:lnTo>
                  <a:lnTo>
                    <a:pt x="16495" y="161746"/>
                  </a:lnTo>
                  <a:lnTo>
                    <a:pt x="35997" y="123048"/>
                  </a:lnTo>
                  <a:lnTo>
                    <a:pt x="62009" y="88377"/>
                  </a:lnTo>
                  <a:lnTo>
                    <a:pt x="93786" y="58434"/>
                  </a:lnTo>
                  <a:lnTo>
                    <a:pt x="130584" y="33923"/>
                  </a:lnTo>
                  <a:lnTo>
                    <a:pt x="171657" y="15545"/>
                  </a:lnTo>
                  <a:lnTo>
                    <a:pt x="216261" y="4003"/>
                  </a:lnTo>
                  <a:lnTo>
                    <a:pt x="263652" y="0"/>
                  </a:lnTo>
                  <a:lnTo>
                    <a:pt x="311042" y="4003"/>
                  </a:lnTo>
                  <a:lnTo>
                    <a:pt x="355646" y="15545"/>
                  </a:lnTo>
                  <a:lnTo>
                    <a:pt x="396719" y="33923"/>
                  </a:lnTo>
                  <a:lnTo>
                    <a:pt x="433517" y="58434"/>
                  </a:lnTo>
                  <a:lnTo>
                    <a:pt x="465294" y="88377"/>
                  </a:lnTo>
                  <a:lnTo>
                    <a:pt x="491306" y="123048"/>
                  </a:lnTo>
                  <a:lnTo>
                    <a:pt x="510808" y="161746"/>
                  </a:lnTo>
                  <a:lnTo>
                    <a:pt x="523056" y="203768"/>
                  </a:lnTo>
                  <a:lnTo>
                    <a:pt x="527304" y="248412"/>
                  </a:lnTo>
                  <a:lnTo>
                    <a:pt x="523056" y="293055"/>
                  </a:lnTo>
                  <a:lnTo>
                    <a:pt x="510808" y="335077"/>
                  </a:lnTo>
                  <a:lnTo>
                    <a:pt x="491306" y="373775"/>
                  </a:lnTo>
                  <a:lnTo>
                    <a:pt x="465294" y="408446"/>
                  </a:lnTo>
                  <a:lnTo>
                    <a:pt x="433517" y="438389"/>
                  </a:lnTo>
                  <a:lnTo>
                    <a:pt x="396719" y="462900"/>
                  </a:lnTo>
                  <a:lnTo>
                    <a:pt x="355646" y="481278"/>
                  </a:lnTo>
                  <a:lnTo>
                    <a:pt x="311042" y="492820"/>
                  </a:lnTo>
                  <a:lnTo>
                    <a:pt x="263652" y="496824"/>
                  </a:lnTo>
                  <a:lnTo>
                    <a:pt x="216261" y="492820"/>
                  </a:lnTo>
                  <a:lnTo>
                    <a:pt x="171657" y="481278"/>
                  </a:lnTo>
                  <a:lnTo>
                    <a:pt x="130584" y="462900"/>
                  </a:lnTo>
                  <a:lnTo>
                    <a:pt x="93786" y="438389"/>
                  </a:lnTo>
                  <a:lnTo>
                    <a:pt x="62009" y="408446"/>
                  </a:lnTo>
                  <a:lnTo>
                    <a:pt x="35997" y="373775"/>
                  </a:lnTo>
                  <a:lnTo>
                    <a:pt x="16495" y="335077"/>
                  </a:lnTo>
                  <a:lnTo>
                    <a:pt x="4247" y="293055"/>
                  </a:lnTo>
                  <a:lnTo>
                    <a:pt x="0" y="248412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019546" y="1357041"/>
            <a:ext cx="5495925" cy="5299075"/>
            <a:chOff x="6019546" y="1357041"/>
            <a:chExt cx="5495925" cy="529907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67856" y="1357041"/>
              <a:ext cx="5047488" cy="529898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025896" y="1459992"/>
              <a:ext cx="530860" cy="494030"/>
            </a:xfrm>
            <a:custGeom>
              <a:avLst/>
              <a:gdLst/>
              <a:ahLst/>
              <a:cxnLst/>
              <a:rect l="l" t="t" r="r" b="b"/>
              <a:pathLst>
                <a:path w="530859" h="494030">
                  <a:moveTo>
                    <a:pt x="0" y="246887"/>
                  </a:moveTo>
                  <a:lnTo>
                    <a:pt x="4273" y="202497"/>
                  </a:lnTo>
                  <a:lnTo>
                    <a:pt x="16592" y="160722"/>
                  </a:lnTo>
                  <a:lnTo>
                    <a:pt x="36209" y="122258"/>
                  </a:lnTo>
                  <a:lnTo>
                    <a:pt x="62373" y="87802"/>
                  </a:lnTo>
                  <a:lnTo>
                    <a:pt x="94335" y="58049"/>
                  </a:lnTo>
                  <a:lnTo>
                    <a:pt x="131346" y="33697"/>
                  </a:lnTo>
                  <a:lnTo>
                    <a:pt x="172656" y="15440"/>
                  </a:lnTo>
                  <a:lnTo>
                    <a:pt x="217515" y="3976"/>
                  </a:lnTo>
                  <a:lnTo>
                    <a:pt x="265175" y="0"/>
                  </a:lnTo>
                  <a:lnTo>
                    <a:pt x="312836" y="3976"/>
                  </a:lnTo>
                  <a:lnTo>
                    <a:pt x="357695" y="15440"/>
                  </a:lnTo>
                  <a:lnTo>
                    <a:pt x="399005" y="33697"/>
                  </a:lnTo>
                  <a:lnTo>
                    <a:pt x="436016" y="58049"/>
                  </a:lnTo>
                  <a:lnTo>
                    <a:pt x="467978" y="87802"/>
                  </a:lnTo>
                  <a:lnTo>
                    <a:pt x="494142" y="122258"/>
                  </a:lnTo>
                  <a:lnTo>
                    <a:pt x="513759" y="160722"/>
                  </a:lnTo>
                  <a:lnTo>
                    <a:pt x="526078" y="202497"/>
                  </a:lnTo>
                  <a:lnTo>
                    <a:pt x="530351" y="246887"/>
                  </a:lnTo>
                  <a:lnTo>
                    <a:pt x="526078" y="291278"/>
                  </a:lnTo>
                  <a:lnTo>
                    <a:pt x="513759" y="333053"/>
                  </a:lnTo>
                  <a:lnTo>
                    <a:pt x="494142" y="371517"/>
                  </a:lnTo>
                  <a:lnTo>
                    <a:pt x="467978" y="405973"/>
                  </a:lnTo>
                  <a:lnTo>
                    <a:pt x="436016" y="435726"/>
                  </a:lnTo>
                  <a:lnTo>
                    <a:pt x="399005" y="460078"/>
                  </a:lnTo>
                  <a:lnTo>
                    <a:pt x="357695" y="478335"/>
                  </a:lnTo>
                  <a:lnTo>
                    <a:pt x="312836" y="489799"/>
                  </a:lnTo>
                  <a:lnTo>
                    <a:pt x="265175" y="493775"/>
                  </a:lnTo>
                  <a:lnTo>
                    <a:pt x="217515" y="489799"/>
                  </a:lnTo>
                  <a:lnTo>
                    <a:pt x="172656" y="478335"/>
                  </a:lnTo>
                  <a:lnTo>
                    <a:pt x="131346" y="460078"/>
                  </a:lnTo>
                  <a:lnTo>
                    <a:pt x="94335" y="435726"/>
                  </a:lnTo>
                  <a:lnTo>
                    <a:pt x="62373" y="405973"/>
                  </a:lnTo>
                  <a:lnTo>
                    <a:pt x="36209" y="371517"/>
                  </a:lnTo>
                  <a:lnTo>
                    <a:pt x="16592" y="333053"/>
                  </a:lnTo>
                  <a:lnTo>
                    <a:pt x="4273" y="291278"/>
                  </a:lnTo>
                  <a:lnTo>
                    <a:pt x="0" y="246887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93572" y="1683511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1752" y="3529584"/>
            <a:ext cx="527685" cy="494030"/>
          </a:xfrm>
          <a:custGeom>
            <a:avLst/>
            <a:gdLst/>
            <a:ahLst/>
            <a:cxnLst/>
            <a:rect l="l" t="t" r="r" b="b"/>
            <a:pathLst>
              <a:path w="527685" h="494029">
                <a:moveTo>
                  <a:pt x="0" y="246887"/>
                </a:moveTo>
                <a:lnTo>
                  <a:pt x="4247" y="202497"/>
                </a:lnTo>
                <a:lnTo>
                  <a:pt x="16495" y="160722"/>
                </a:lnTo>
                <a:lnTo>
                  <a:pt x="35997" y="122258"/>
                </a:lnTo>
                <a:lnTo>
                  <a:pt x="62009" y="87802"/>
                </a:lnTo>
                <a:lnTo>
                  <a:pt x="93786" y="58049"/>
                </a:lnTo>
                <a:lnTo>
                  <a:pt x="130584" y="33697"/>
                </a:lnTo>
                <a:lnTo>
                  <a:pt x="171657" y="15440"/>
                </a:lnTo>
                <a:lnTo>
                  <a:pt x="216261" y="3976"/>
                </a:lnTo>
                <a:lnTo>
                  <a:pt x="263652" y="0"/>
                </a:lnTo>
                <a:lnTo>
                  <a:pt x="311042" y="3976"/>
                </a:lnTo>
                <a:lnTo>
                  <a:pt x="355646" y="15440"/>
                </a:lnTo>
                <a:lnTo>
                  <a:pt x="396719" y="33697"/>
                </a:lnTo>
                <a:lnTo>
                  <a:pt x="433517" y="58049"/>
                </a:lnTo>
                <a:lnTo>
                  <a:pt x="465294" y="87802"/>
                </a:lnTo>
                <a:lnTo>
                  <a:pt x="491306" y="122258"/>
                </a:lnTo>
                <a:lnTo>
                  <a:pt x="510808" y="160722"/>
                </a:lnTo>
                <a:lnTo>
                  <a:pt x="523056" y="202497"/>
                </a:lnTo>
                <a:lnTo>
                  <a:pt x="527304" y="246887"/>
                </a:lnTo>
                <a:lnTo>
                  <a:pt x="523056" y="291278"/>
                </a:lnTo>
                <a:lnTo>
                  <a:pt x="510808" y="333053"/>
                </a:lnTo>
                <a:lnTo>
                  <a:pt x="491306" y="371517"/>
                </a:lnTo>
                <a:lnTo>
                  <a:pt x="465294" y="405973"/>
                </a:lnTo>
                <a:lnTo>
                  <a:pt x="433517" y="435726"/>
                </a:lnTo>
                <a:lnTo>
                  <a:pt x="396719" y="460078"/>
                </a:lnTo>
                <a:lnTo>
                  <a:pt x="355646" y="478335"/>
                </a:lnTo>
                <a:lnTo>
                  <a:pt x="311042" y="489799"/>
                </a:lnTo>
                <a:lnTo>
                  <a:pt x="263652" y="493775"/>
                </a:lnTo>
                <a:lnTo>
                  <a:pt x="216261" y="489799"/>
                </a:lnTo>
                <a:lnTo>
                  <a:pt x="171657" y="478335"/>
                </a:lnTo>
                <a:lnTo>
                  <a:pt x="130584" y="460078"/>
                </a:lnTo>
                <a:lnTo>
                  <a:pt x="93786" y="435726"/>
                </a:lnTo>
                <a:lnTo>
                  <a:pt x="62009" y="405973"/>
                </a:lnTo>
                <a:lnTo>
                  <a:pt x="35997" y="371517"/>
                </a:lnTo>
                <a:lnTo>
                  <a:pt x="16495" y="333053"/>
                </a:lnTo>
                <a:lnTo>
                  <a:pt x="4247" y="291278"/>
                </a:lnTo>
                <a:lnTo>
                  <a:pt x="0" y="246887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93572" y="3613530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0143" y="5120640"/>
            <a:ext cx="530860" cy="497205"/>
          </a:xfrm>
          <a:custGeom>
            <a:avLst/>
            <a:gdLst/>
            <a:ahLst/>
            <a:cxnLst/>
            <a:rect l="l" t="t" r="r" b="b"/>
            <a:pathLst>
              <a:path w="530860" h="497204">
                <a:moveTo>
                  <a:pt x="0" y="248412"/>
                </a:moveTo>
                <a:lnTo>
                  <a:pt x="4272" y="203768"/>
                </a:lnTo>
                <a:lnTo>
                  <a:pt x="16589" y="161746"/>
                </a:lnTo>
                <a:lnTo>
                  <a:pt x="36203" y="123048"/>
                </a:lnTo>
                <a:lnTo>
                  <a:pt x="62364" y="88377"/>
                </a:lnTo>
                <a:lnTo>
                  <a:pt x="94324" y="58434"/>
                </a:lnTo>
                <a:lnTo>
                  <a:pt x="131334" y="33923"/>
                </a:lnTo>
                <a:lnTo>
                  <a:pt x="172645" y="15545"/>
                </a:lnTo>
                <a:lnTo>
                  <a:pt x="217509" y="4003"/>
                </a:lnTo>
                <a:lnTo>
                  <a:pt x="265176" y="0"/>
                </a:lnTo>
                <a:lnTo>
                  <a:pt x="312842" y="4003"/>
                </a:lnTo>
                <a:lnTo>
                  <a:pt x="357706" y="15545"/>
                </a:lnTo>
                <a:lnTo>
                  <a:pt x="399017" y="33923"/>
                </a:lnTo>
                <a:lnTo>
                  <a:pt x="436027" y="58434"/>
                </a:lnTo>
                <a:lnTo>
                  <a:pt x="467987" y="88377"/>
                </a:lnTo>
                <a:lnTo>
                  <a:pt x="494148" y="123048"/>
                </a:lnTo>
                <a:lnTo>
                  <a:pt x="513762" y="161746"/>
                </a:lnTo>
                <a:lnTo>
                  <a:pt x="526079" y="203768"/>
                </a:lnTo>
                <a:lnTo>
                  <a:pt x="530352" y="248412"/>
                </a:lnTo>
                <a:lnTo>
                  <a:pt x="526079" y="293055"/>
                </a:lnTo>
                <a:lnTo>
                  <a:pt x="513762" y="335077"/>
                </a:lnTo>
                <a:lnTo>
                  <a:pt x="494148" y="373775"/>
                </a:lnTo>
                <a:lnTo>
                  <a:pt x="467987" y="408446"/>
                </a:lnTo>
                <a:lnTo>
                  <a:pt x="436027" y="438389"/>
                </a:lnTo>
                <a:lnTo>
                  <a:pt x="399017" y="462900"/>
                </a:lnTo>
                <a:lnTo>
                  <a:pt x="357706" y="481278"/>
                </a:lnTo>
                <a:lnTo>
                  <a:pt x="312842" y="492820"/>
                </a:lnTo>
                <a:lnTo>
                  <a:pt x="265176" y="496824"/>
                </a:lnTo>
                <a:lnTo>
                  <a:pt x="217509" y="492820"/>
                </a:lnTo>
                <a:lnTo>
                  <a:pt x="172645" y="481278"/>
                </a:lnTo>
                <a:lnTo>
                  <a:pt x="131334" y="462900"/>
                </a:lnTo>
                <a:lnTo>
                  <a:pt x="94324" y="438389"/>
                </a:lnTo>
                <a:lnTo>
                  <a:pt x="62364" y="408446"/>
                </a:lnTo>
                <a:lnTo>
                  <a:pt x="36203" y="373775"/>
                </a:lnTo>
                <a:lnTo>
                  <a:pt x="16589" y="335077"/>
                </a:lnTo>
                <a:lnTo>
                  <a:pt x="4272" y="293055"/>
                </a:lnTo>
                <a:lnTo>
                  <a:pt x="0" y="248412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84403" y="5206365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20459" y="1542034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001511" y="3096767"/>
            <a:ext cx="527685" cy="494030"/>
          </a:xfrm>
          <a:custGeom>
            <a:avLst/>
            <a:gdLst/>
            <a:ahLst/>
            <a:cxnLst/>
            <a:rect l="l" t="t" r="r" b="b"/>
            <a:pathLst>
              <a:path w="527684" h="494029">
                <a:moveTo>
                  <a:pt x="0" y="246887"/>
                </a:moveTo>
                <a:lnTo>
                  <a:pt x="4245" y="202497"/>
                </a:lnTo>
                <a:lnTo>
                  <a:pt x="16488" y="160722"/>
                </a:lnTo>
                <a:lnTo>
                  <a:pt x="35983" y="122258"/>
                </a:lnTo>
                <a:lnTo>
                  <a:pt x="61988" y="87802"/>
                </a:lnTo>
                <a:lnTo>
                  <a:pt x="93760" y="58049"/>
                </a:lnTo>
                <a:lnTo>
                  <a:pt x="130556" y="33697"/>
                </a:lnTo>
                <a:lnTo>
                  <a:pt x="171631" y="15440"/>
                </a:lnTo>
                <a:lnTo>
                  <a:pt x="216244" y="3976"/>
                </a:lnTo>
                <a:lnTo>
                  <a:pt x="263651" y="0"/>
                </a:lnTo>
                <a:lnTo>
                  <a:pt x="311059" y="3976"/>
                </a:lnTo>
                <a:lnTo>
                  <a:pt x="355672" y="15440"/>
                </a:lnTo>
                <a:lnTo>
                  <a:pt x="396748" y="33697"/>
                </a:lnTo>
                <a:lnTo>
                  <a:pt x="433543" y="58049"/>
                </a:lnTo>
                <a:lnTo>
                  <a:pt x="465315" y="87802"/>
                </a:lnTo>
                <a:lnTo>
                  <a:pt x="491320" y="122258"/>
                </a:lnTo>
                <a:lnTo>
                  <a:pt x="510815" y="160722"/>
                </a:lnTo>
                <a:lnTo>
                  <a:pt x="523058" y="202497"/>
                </a:lnTo>
                <a:lnTo>
                  <a:pt x="527304" y="246887"/>
                </a:lnTo>
                <a:lnTo>
                  <a:pt x="523058" y="291278"/>
                </a:lnTo>
                <a:lnTo>
                  <a:pt x="510815" y="333053"/>
                </a:lnTo>
                <a:lnTo>
                  <a:pt x="491320" y="371517"/>
                </a:lnTo>
                <a:lnTo>
                  <a:pt x="465315" y="405973"/>
                </a:lnTo>
                <a:lnTo>
                  <a:pt x="433543" y="435726"/>
                </a:lnTo>
                <a:lnTo>
                  <a:pt x="396748" y="460078"/>
                </a:lnTo>
                <a:lnTo>
                  <a:pt x="355672" y="478335"/>
                </a:lnTo>
                <a:lnTo>
                  <a:pt x="311059" y="489799"/>
                </a:lnTo>
                <a:lnTo>
                  <a:pt x="263651" y="493776"/>
                </a:lnTo>
                <a:lnTo>
                  <a:pt x="216244" y="489799"/>
                </a:lnTo>
                <a:lnTo>
                  <a:pt x="171631" y="478335"/>
                </a:lnTo>
                <a:lnTo>
                  <a:pt x="130556" y="460078"/>
                </a:lnTo>
                <a:lnTo>
                  <a:pt x="93760" y="435726"/>
                </a:lnTo>
                <a:lnTo>
                  <a:pt x="61988" y="405973"/>
                </a:lnTo>
                <a:lnTo>
                  <a:pt x="35983" y="371517"/>
                </a:lnTo>
                <a:lnTo>
                  <a:pt x="16488" y="333053"/>
                </a:lnTo>
                <a:lnTo>
                  <a:pt x="4245" y="291278"/>
                </a:lnTo>
                <a:lnTo>
                  <a:pt x="0" y="246887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95186" y="3179826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5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89320" y="4087367"/>
            <a:ext cx="527685" cy="494030"/>
          </a:xfrm>
          <a:custGeom>
            <a:avLst/>
            <a:gdLst/>
            <a:ahLst/>
            <a:cxnLst/>
            <a:rect l="l" t="t" r="r" b="b"/>
            <a:pathLst>
              <a:path w="527684" h="494029">
                <a:moveTo>
                  <a:pt x="0" y="246887"/>
                </a:moveTo>
                <a:lnTo>
                  <a:pt x="4245" y="202497"/>
                </a:lnTo>
                <a:lnTo>
                  <a:pt x="16488" y="160722"/>
                </a:lnTo>
                <a:lnTo>
                  <a:pt x="35983" y="122258"/>
                </a:lnTo>
                <a:lnTo>
                  <a:pt x="61988" y="87802"/>
                </a:lnTo>
                <a:lnTo>
                  <a:pt x="93760" y="58049"/>
                </a:lnTo>
                <a:lnTo>
                  <a:pt x="130556" y="33697"/>
                </a:lnTo>
                <a:lnTo>
                  <a:pt x="171631" y="15440"/>
                </a:lnTo>
                <a:lnTo>
                  <a:pt x="216244" y="3976"/>
                </a:lnTo>
                <a:lnTo>
                  <a:pt x="263651" y="0"/>
                </a:lnTo>
                <a:lnTo>
                  <a:pt x="311059" y="3976"/>
                </a:lnTo>
                <a:lnTo>
                  <a:pt x="355672" y="15440"/>
                </a:lnTo>
                <a:lnTo>
                  <a:pt x="396747" y="33697"/>
                </a:lnTo>
                <a:lnTo>
                  <a:pt x="433543" y="58049"/>
                </a:lnTo>
                <a:lnTo>
                  <a:pt x="465315" y="87802"/>
                </a:lnTo>
                <a:lnTo>
                  <a:pt x="491320" y="122258"/>
                </a:lnTo>
                <a:lnTo>
                  <a:pt x="510815" y="160722"/>
                </a:lnTo>
                <a:lnTo>
                  <a:pt x="523058" y="202497"/>
                </a:lnTo>
                <a:lnTo>
                  <a:pt x="527303" y="246887"/>
                </a:lnTo>
                <a:lnTo>
                  <a:pt x="523058" y="291278"/>
                </a:lnTo>
                <a:lnTo>
                  <a:pt x="510815" y="333053"/>
                </a:lnTo>
                <a:lnTo>
                  <a:pt x="491320" y="371517"/>
                </a:lnTo>
                <a:lnTo>
                  <a:pt x="465315" y="405973"/>
                </a:lnTo>
                <a:lnTo>
                  <a:pt x="433543" y="435726"/>
                </a:lnTo>
                <a:lnTo>
                  <a:pt x="396747" y="460078"/>
                </a:lnTo>
                <a:lnTo>
                  <a:pt x="355672" y="478335"/>
                </a:lnTo>
                <a:lnTo>
                  <a:pt x="311059" y="489799"/>
                </a:lnTo>
                <a:lnTo>
                  <a:pt x="263651" y="493775"/>
                </a:lnTo>
                <a:lnTo>
                  <a:pt x="216244" y="489799"/>
                </a:lnTo>
                <a:lnTo>
                  <a:pt x="171631" y="478335"/>
                </a:lnTo>
                <a:lnTo>
                  <a:pt x="130555" y="460078"/>
                </a:lnTo>
                <a:lnTo>
                  <a:pt x="93760" y="435726"/>
                </a:lnTo>
                <a:lnTo>
                  <a:pt x="61988" y="405973"/>
                </a:lnTo>
                <a:lnTo>
                  <a:pt x="35983" y="371517"/>
                </a:lnTo>
                <a:lnTo>
                  <a:pt x="16488" y="333053"/>
                </a:lnTo>
                <a:lnTo>
                  <a:pt x="4245" y="291278"/>
                </a:lnTo>
                <a:lnTo>
                  <a:pt x="0" y="246887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82995" y="4170679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6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955791" y="5120640"/>
            <a:ext cx="530860" cy="497205"/>
          </a:xfrm>
          <a:custGeom>
            <a:avLst/>
            <a:gdLst/>
            <a:ahLst/>
            <a:cxnLst/>
            <a:rect l="l" t="t" r="r" b="b"/>
            <a:pathLst>
              <a:path w="530860" h="497204">
                <a:moveTo>
                  <a:pt x="0" y="248412"/>
                </a:moveTo>
                <a:lnTo>
                  <a:pt x="4273" y="203768"/>
                </a:lnTo>
                <a:lnTo>
                  <a:pt x="16592" y="161746"/>
                </a:lnTo>
                <a:lnTo>
                  <a:pt x="36209" y="123048"/>
                </a:lnTo>
                <a:lnTo>
                  <a:pt x="62373" y="88377"/>
                </a:lnTo>
                <a:lnTo>
                  <a:pt x="94335" y="58434"/>
                </a:lnTo>
                <a:lnTo>
                  <a:pt x="131346" y="33923"/>
                </a:lnTo>
                <a:lnTo>
                  <a:pt x="172656" y="15545"/>
                </a:lnTo>
                <a:lnTo>
                  <a:pt x="217515" y="4003"/>
                </a:lnTo>
                <a:lnTo>
                  <a:pt x="265175" y="0"/>
                </a:lnTo>
                <a:lnTo>
                  <a:pt x="312836" y="4003"/>
                </a:lnTo>
                <a:lnTo>
                  <a:pt x="357695" y="15545"/>
                </a:lnTo>
                <a:lnTo>
                  <a:pt x="399005" y="33923"/>
                </a:lnTo>
                <a:lnTo>
                  <a:pt x="436016" y="58434"/>
                </a:lnTo>
                <a:lnTo>
                  <a:pt x="467978" y="88377"/>
                </a:lnTo>
                <a:lnTo>
                  <a:pt x="494142" y="123048"/>
                </a:lnTo>
                <a:lnTo>
                  <a:pt x="513759" y="161746"/>
                </a:lnTo>
                <a:lnTo>
                  <a:pt x="526078" y="203768"/>
                </a:lnTo>
                <a:lnTo>
                  <a:pt x="530352" y="248412"/>
                </a:lnTo>
                <a:lnTo>
                  <a:pt x="526078" y="293055"/>
                </a:lnTo>
                <a:lnTo>
                  <a:pt x="513759" y="335077"/>
                </a:lnTo>
                <a:lnTo>
                  <a:pt x="494142" y="373775"/>
                </a:lnTo>
                <a:lnTo>
                  <a:pt x="467978" y="408446"/>
                </a:lnTo>
                <a:lnTo>
                  <a:pt x="436016" y="438389"/>
                </a:lnTo>
                <a:lnTo>
                  <a:pt x="399005" y="462900"/>
                </a:lnTo>
                <a:lnTo>
                  <a:pt x="357695" y="481278"/>
                </a:lnTo>
                <a:lnTo>
                  <a:pt x="312836" y="492820"/>
                </a:lnTo>
                <a:lnTo>
                  <a:pt x="265175" y="496824"/>
                </a:lnTo>
                <a:lnTo>
                  <a:pt x="217515" y="492820"/>
                </a:lnTo>
                <a:lnTo>
                  <a:pt x="172656" y="481278"/>
                </a:lnTo>
                <a:lnTo>
                  <a:pt x="131346" y="462900"/>
                </a:lnTo>
                <a:lnTo>
                  <a:pt x="94335" y="438389"/>
                </a:lnTo>
                <a:lnTo>
                  <a:pt x="62373" y="408446"/>
                </a:lnTo>
                <a:lnTo>
                  <a:pt x="36209" y="373775"/>
                </a:lnTo>
                <a:lnTo>
                  <a:pt x="16592" y="335077"/>
                </a:lnTo>
                <a:lnTo>
                  <a:pt x="4273" y="293055"/>
                </a:lnTo>
                <a:lnTo>
                  <a:pt x="0" y="248412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50355" y="5206365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1F4E79"/>
                </a:solidFill>
                <a:latin typeface="Calibri"/>
                <a:cs typeface="Calibri"/>
              </a:rPr>
              <a:t>7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2" name="object 3">
            <a:extLst>
              <a:ext uri="{FF2B5EF4-FFF2-40B4-BE49-F238E27FC236}">
                <a16:creationId xmlns:a16="http://schemas.microsoft.com/office/drawing/2014/main" id="{3319F7DA-11C9-3060-BF29-6C7562D2747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12776"/>
            <a:ext cx="2295915" cy="423672"/>
          </a:xfrm>
          <a:prstGeom prst="rect">
            <a:avLst/>
          </a:prstGeom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ADAA4D57-2F40-41A3-6F3E-CEA2AE7FC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28" y="-2458"/>
            <a:ext cx="812672" cy="8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956</Words>
  <Application>Microsoft Office PowerPoint</Application>
  <PresentationFormat>Panorámica</PresentationFormat>
  <Paragraphs>113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Arial</vt:lpstr>
      <vt:lpstr>Arial MT</vt:lpstr>
      <vt:lpstr>Calibri</vt:lpstr>
      <vt:lpstr>Calibri Light</vt:lpstr>
      <vt:lpstr>Candara</vt:lpstr>
      <vt:lpstr>Comic Sans MS</vt:lpstr>
      <vt:lpstr>Office Theme</vt:lpstr>
      <vt:lpstr>EDUCACIÓN AMBIENTAL</vt:lpstr>
      <vt:lpstr>Presentación de PowerPoint</vt:lpstr>
      <vt:lpstr>Presentación de PowerPoint</vt:lpstr>
      <vt:lpstr>El Perfil de egreso</vt:lpstr>
      <vt:lpstr>El enfoque ambiental</vt:lpstr>
      <vt:lpstr>…PRODUCTO DE LAS DIMENSIONES EDUCATIVAS: AFECTO/COGNICIÓN, BASES INDISPENSABLE PARA LA SOSTENIBILIDAD DE LA VIDA.</vt:lpstr>
      <vt:lpstr>El enfoque ambiental, se traduce en valores y actitudes</vt:lpstr>
      <vt:lpstr>¿Cómo se implementa el Enfoque ambiental en el quehacer pedagógico?</vt:lpstr>
      <vt:lpstr>El enfoque ambiental en Unidades y sesiones</vt:lpstr>
      <vt:lpstr>El enfoque ambiental a través de los PEAI.</vt:lpstr>
      <vt:lpstr>El enfoque ambiental a través de los PEAI.</vt:lpstr>
      <vt:lpstr>!Ahora !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MIRYAM VENTURA PANDURO</dc:creator>
  <cp:lastModifiedBy>Willy</cp:lastModifiedBy>
  <cp:revision>3</cp:revision>
  <dcterms:created xsi:type="dcterms:W3CDTF">2025-03-18T20:47:09Z</dcterms:created>
  <dcterms:modified xsi:type="dcterms:W3CDTF">2025-03-20T23:57:25Z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2025-03-18T00:00:00Z</vt:filetime>
  </property>
  <property fmtid="{D5CDD505-2E9C-101B-9397-08002B2CF9AE}" pid="5" name="Producer">
    <vt:lpwstr>Microsoft® PowerPoint® 2016</vt:lpwstr>
  </property>
</Properties>
</file>