
<file path=[Content_Types].xml><?xml version="1.0" encoding="utf-8"?>
<Types xmlns="http://schemas.openxmlformats.org/package/2006/content-types">
  <Default Extension="jpeg" ContentType="image/jpeg"/>
  <Default Extension="jpg" ContentType="image/jp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media/image3.jpg" ContentType="image/jpeg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9" r:id="rId20"/>
    <p:sldId id="280" r:id="rId21"/>
    <p:sldId id="274" r:id="rId22"/>
    <p:sldId id="275" r:id="rId23"/>
    <p:sldId id="276" r:id="rId24"/>
    <p:sldId id="3339" r:id="rId25"/>
    <p:sldId id="281" r:id="rId26"/>
    <p:sldId id="277" r:id="rId27"/>
    <p:sldId id="3340" r:id="rId28"/>
  </p:sldIdLst>
  <p:sldSz cx="12192000" cy="6858000"/>
  <p:notesSz cx="12192000" cy="6858000"/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834" y="60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5283200" cy="3444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PE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6905625" y="0"/>
            <a:ext cx="5283200" cy="3444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0226023-A1FE-4318-8217-B5D42FD1A145}" type="datetimeFigureOut">
              <a:rPr lang="es-PE" smtClean="0"/>
              <a:t>21/03/2025</a:t>
            </a:fld>
            <a:endParaRPr lang="es-PE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4038600" y="857250"/>
            <a:ext cx="4114800" cy="23145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PE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1219200" y="3300413"/>
            <a:ext cx="9753600" cy="270033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PE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6513513"/>
            <a:ext cx="5283200" cy="3444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PE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6905625" y="6513513"/>
            <a:ext cx="5283200" cy="3444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F5EF007-5955-41B7-A616-FFEADF8F9D7D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8163427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PE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5EF007-5955-41B7-A616-FFEADF8F9D7D}" type="slidenum">
              <a:rPr lang="es-PE" smtClean="0"/>
              <a:t>10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210047850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g object 1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759458"/>
            <a:ext cx="12192000" cy="6098541"/>
          </a:xfrm>
          <a:prstGeom prst="rect">
            <a:avLst/>
          </a:prstGeom>
        </p:spPr>
      </p:pic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1609471" y="2203830"/>
            <a:ext cx="8495665" cy="176339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800" b="1" i="0">
                <a:solidFill>
                  <a:srgbClr val="006FC0"/>
                </a:solidFill>
                <a:latin typeface="Tahoma"/>
                <a:cs typeface="Tahom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828800" y="3840480"/>
            <a:ext cx="8534400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3/21/2025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800" b="1" i="0">
                <a:solidFill>
                  <a:srgbClr val="006FC0"/>
                </a:solidFill>
                <a:latin typeface="Tahoma"/>
                <a:cs typeface="Tahom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3/21/2025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wo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g object 1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39809" y="235179"/>
            <a:ext cx="1970717" cy="398321"/>
          </a:xfrm>
          <a:prstGeom prst="rect">
            <a:avLst/>
          </a:prstGeom>
        </p:spPr>
      </p:pic>
      <p:sp>
        <p:nvSpPr>
          <p:cNvPr id="17" name="bg object 17"/>
          <p:cNvSpPr/>
          <p:nvPr/>
        </p:nvSpPr>
        <p:spPr>
          <a:xfrm>
            <a:off x="425195" y="1121663"/>
            <a:ext cx="619125" cy="609600"/>
          </a:xfrm>
          <a:custGeom>
            <a:avLst/>
            <a:gdLst/>
            <a:ahLst/>
            <a:cxnLst/>
            <a:rect l="l" t="t" r="r" b="b"/>
            <a:pathLst>
              <a:path w="619125" h="609600">
                <a:moveTo>
                  <a:pt x="309372" y="0"/>
                </a:moveTo>
                <a:lnTo>
                  <a:pt x="263654" y="3306"/>
                </a:lnTo>
                <a:lnTo>
                  <a:pt x="220019" y="12909"/>
                </a:lnTo>
                <a:lnTo>
                  <a:pt x="178946" y="28338"/>
                </a:lnTo>
                <a:lnTo>
                  <a:pt x="140913" y="49120"/>
                </a:lnTo>
                <a:lnTo>
                  <a:pt x="106399" y="74783"/>
                </a:lnTo>
                <a:lnTo>
                  <a:pt x="75882" y="104853"/>
                </a:lnTo>
                <a:lnTo>
                  <a:pt x="49840" y="138860"/>
                </a:lnTo>
                <a:lnTo>
                  <a:pt x="28753" y="176330"/>
                </a:lnTo>
                <a:lnTo>
                  <a:pt x="13098" y="216792"/>
                </a:lnTo>
                <a:lnTo>
                  <a:pt x="3354" y="259772"/>
                </a:lnTo>
                <a:lnTo>
                  <a:pt x="0" y="304800"/>
                </a:lnTo>
                <a:lnTo>
                  <a:pt x="3354" y="349827"/>
                </a:lnTo>
                <a:lnTo>
                  <a:pt x="13098" y="392807"/>
                </a:lnTo>
                <a:lnTo>
                  <a:pt x="28753" y="433269"/>
                </a:lnTo>
                <a:lnTo>
                  <a:pt x="49840" y="470739"/>
                </a:lnTo>
                <a:lnTo>
                  <a:pt x="75882" y="504746"/>
                </a:lnTo>
                <a:lnTo>
                  <a:pt x="106399" y="534816"/>
                </a:lnTo>
                <a:lnTo>
                  <a:pt x="140913" y="560479"/>
                </a:lnTo>
                <a:lnTo>
                  <a:pt x="178946" y="581261"/>
                </a:lnTo>
                <a:lnTo>
                  <a:pt x="220019" y="596690"/>
                </a:lnTo>
                <a:lnTo>
                  <a:pt x="263654" y="606293"/>
                </a:lnTo>
                <a:lnTo>
                  <a:pt x="309372" y="609600"/>
                </a:lnTo>
                <a:lnTo>
                  <a:pt x="355089" y="606293"/>
                </a:lnTo>
                <a:lnTo>
                  <a:pt x="398724" y="596690"/>
                </a:lnTo>
                <a:lnTo>
                  <a:pt x="439797" y="581261"/>
                </a:lnTo>
                <a:lnTo>
                  <a:pt x="477830" y="560479"/>
                </a:lnTo>
                <a:lnTo>
                  <a:pt x="512344" y="534816"/>
                </a:lnTo>
                <a:lnTo>
                  <a:pt x="542861" y="504746"/>
                </a:lnTo>
                <a:lnTo>
                  <a:pt x="568903" y="470739"/>
                </a:lnTo>
                <a:lnTo>
                  <a:pt x="589990" y="433269"/>
                </a:lnTo>
                <a:lnTo>
                  <a:pt x="605645" y="392807"/>
                </a:lnTo>
                <a:lnTo>
                  <a:pt x="615389" y="349827"/>
                </a:lnTo>
                <a:lnTo>
                  <a:pt x="618744" y="304800"/>
                </a:lnTo>
                <a:lnTo>
                  <a:pt x="615389" y="259772"/>
                </a:lnTo>
                <a:lnTo>
                  <a:pt x="605645" y="216792"/>
                </a:lnTo>
                <a:lnTo>
                  <a:pt x="589990" y="176330"/>
                </a:lnTo>
                <a:lnTo>
                  <a:pt x="568903" y="138860"/>
                </a:lnTo>
                <a:lnTo>
                  <a:pt x="542861" y="104853"/>
                </a:lnTo>
                <a:lnTo>
                  <a:pt x="512344" y="74783"/>
                </a:lnTo>
                <a:lnTo>
                  <a:pt x="477830" y="49120"/>
                </a:lnTo>
                <a:lnTo>
                  <a:pt x="439797" y="28338"/>
                </a:lnTo>
                <a:lnTo>
                  <a:pt x="398724" y="12909"/>
                </a:lnTo>
                <a:lnTo>
                  <a:pt x="355089" y="3306"/>
                </a:lnTo>
                <a:lnTo>
                  <a:pt x="309372" y="0"/>
                </a:lnTo>
                <a:close/>
              </a:path>
            </a:pathLst>
          </a:custGeom>
          <a:solidFill>
            <a:srgbClr val="00D56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bg object 18"/>
          <p:cNvSpPr/>
          <p:nvPr/>
        </p:nvSpPr>
        <p:spPr>
          <a:xfrm>
            <a:off x="425195" y="1121663"/>
            <a:ext cx="619125" cy="609600"/>
          </a:xfrm>
          <a:custGeom>
            <a:avLst/>
            <a:gdLst/>
            <a:ahLst/>
            <a:cxnLst/>
            <a:rect l="l" t="t" r="r" b="b"/>
            <a:pathLst>
              <a:path w="619125" h="609600">
                <a:moveTo>
                  <a:pt x="0" y="304800"/>
                </a:moveTo>
                <a:lnTo>
                  <a:pt x="3354" y="259772"/>
                </a:lnTo>
                <a:lnTo>
                  <a:pt x="13098" y="216792"/>
                </a:lnTo>
                <a:lnTo>
                  <a:pt x="28753" y="176330"/>
                </a:lnTo>
                <a:lnTo>
                  <a:pt x="49840" y="138860"/>
                </a:lnTo>
                <a:lnTo>
                  <a:pt x="75882" y="104853"/>
                </a:lnTo>
                <a:lnTo>
                  <a:pt x="106399" y="74783"/>
                </a:lnTo>
                <a:lnTo>
                  <a:pt x="140913" y="49120"/>
                </a:lnTo>
                <a:lnTo>
                  <a:pt x="178946" y="28338"/>
                </a:lnTo>
                <a:lnTo>
                  <a:pt x="220019" y="12909"/>
                </a:lnTo>
                <a:lnTo>
                  <a:pt x="263654" y="3306"/>
                </a:lnTo>
                <a:lnTo>
                  <a:pt x="309372" y="0"/>
                </a:lnTo>
                <a:lnTo>
                  <a:pt x="355089" y="3306"/>
                </a:lnTo>
                <a:lnTo>
                  <a:pt x="398724" y="12909"/>
                </a:lnTo>
                <a:lnTo>
                  <a:pt x="439797" y="28338"/>
                </a:lnTo>
                <a:lnTo>
                  <a:pt x="477830" y="49120"/>
                </a:lnTo>
                <a:lnTo>
                  <a:pt x="512344" y="74783"/>
                </a:lnTo>
                <a:lnTo>
                  <a:pt x="542861" y="104853"/>
                </a:lnTo>
                <a:lnTo>
                  <a:pt x="568903" y="138860"/>
                </a:lnTo>
                <a:lnTo>
                  <a:pt x="589990" y="176330"/>
                </a:lnTo>
                <a:lnTo>
                  <a:pt x="605645" y="216792"/>
                </a:lnTo>
                <a:lnTo>
                  <a:pt x="615389" y="259772"/>
                </a:lnTo>
                <a:lnTo>
                  <a:pt x="618744" y="304800"/>
                </a:lnTo>
                <a:lnTo>
                  <a:pt x="615389" y="349827"/>
                </a:lnTo>
                <a:lnTo>
                  <a:pt x="605645" y="392807"/>
                </a:lnTo>
                <a:lnTo>
                  <a:pt x="589990" y="433269"/>
                </a:lnTo>
                <a:lnTo>
                  <a:pt x="568903" y="470739"/>
                </a:lnTo>
                <a:lnTo>
                  <a:pt x="542861" y="504746"/>
                </a:lnTo>
                <a:lnTo>
                  <a:pt x="512344" y="534816"/>
                </a:lnTo>
                <a:lnTo>
                  <a:pt x="477830" y="560479"/>
                </a:lnTo>
                <a:lnTo>
                  <a:pt x="439797" y="581261"/>
                </a:lnTo>
                <a:lnTo>
                  <a:pt x="398724" y="596690"/>
                </a:lnTo>
                <a:lnTo>
                  <a:pt x="355089" y="606293"/>
                </a:lnTo>
                <a:lnTo>
                  <a:pt x="309372" y="609600"/>
                </a:lnTo>
                <a:lnTo>
                  <a:pt x="263654" y="606293"/>
                </a:lnTo>
                <a:lnTo>
                  <a:pt x="220019" y="596690"/>
                </a:lnTo>
                <a:lnTo>
                  <a:pt x="178946" y="581261"/>
                </a:lnTo>
                <a:lnTo>
                  <a:pt x="140913" y="560479"/>
                </a:lnTo>
                <a:lnTo>
                  <a:pt x="106399" y="534816"/>
                </a:lnTo>
                <a:lnTo>
                  <a:pt x="75882" y="504746"/>
                </a:lnTo>
                <a:lnTo>
                  <a:pt x="49840" y="470739"/>
                </a:lnTo>
                <a:lnTo>
                  <a:pt x="28753" y="433269"/>
                </a:lnTo>
                <a:lnTo>
                  <a:pt x="13098" y="392807"/>
                </a:lnTo>
                <a:lnTo>
                  <a:pt x="3354" y="349827"/>
                </a:lnTo>
                <a:lnTo>
                  <a:pt x="0" y="304800"/>
                </a:lnTo>
                <a:close/>
              </a:path>
            </a:pathLst>
          </a:custGeom>
          <a:ln w="12700">
            <a:solidFill>
              <a:srgbClr val="507D3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800" b="1" i="0">
                <a:solidFill>
                  <a:srgbClr val="006FC0"/>
                </a:solidFill>
                <a:latin typeface="Tahoma"/>
                <a:cs typeface="Tahom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60960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8458961" y="2034920"/>
            <a:ext cx="3042284" cy="398970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000" b="0" i="0">
                <a:solidFill>
                  <a:srgbClr val="001F5F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3/21/2025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Onl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800" b="1" i="0">
                <a:solidFill>
                  <a:srgbClr val="006FC0"/>
                </a:solidFill>
                <a:latin typeface="Tahoma"/>
                <a:cs typeface="Tahom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3/21/2025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3/21/2025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‹Nº›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g object 16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739809" y="235179"/>
            <a:ext cx="1970717" cy="398321"/>
          </a:xfrm>
          <a:prstGeom prst="rect">
            <a:avLst/>
          </a:prstGeom>
        </p:spPr>
      </p:pic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741680" y="892555"/>
            <a:ext cx="10956416" cy="110408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800" b="1" i="0">
                <a:solidFill>
                  <a:srgbClr val="006FC0"/>
                </a:solidFill>
                <a:latin typeface="Tahoma"/>
                <a:cs typeface="Tahom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2305811" y="2524125"/>
            <a:ext cx="9700895" cy="378777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4145280" y="6377940"/>
            <a:ext cx="390144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609600" y="6377940"/>
            <a:ext cx="280416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3/21/2025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8778240" y="6377940"/>
            <a:ext cx="280416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‹Nº›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jpe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Relationship Id="rId9" Type="http://schemas.openxmlformats.org/officeDocument/2006/relationships/image" Target="../media/image5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eg"/><Relationship Id="rId3" Type="http://schemas.openxmlformats.org/officeDocument/2006/relationships/image" Target="../media/image19.jpg"/><Relationship Id="rId7" Type="http://schemas.openxmlformats.org/officeDocument/2006/relationships/image" Target="../media/image4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jpg"/><Relationship Id="rId5" Type="http://schemas.openxmlformats.org/officeDocument/2006/relationships/image" Target="../media/image21.jpg"/><Relationship Id="rId4" Type="http://schemas.openxmlformats.org/officeDocument/2006/relationships/image" Target="../media/image20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5.jpeg"/><Relationship Id="rId4" Type="http://schemas.openxmlformats.org/officeDocument/2006/relationships/image" Target="../media/image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5.jpeg"/><Relationship Id="rId4" Type="http://schemas.openxmlformats.org/officeDocument/2006/relationships/image" Target="../media/image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jpeg"/><Relationship Id="rId4" Type="http://schemas.openxmlformats.org/officeDocument/2006/relationships/image" Target="../media/image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.jpeg"/><Relationship Id="rId5" Type="http://schemas.openxmlformats.org/officeDocument/2006/relationships/image" Target="../media/image4.png"/><Relationship Id="rId4" Type="http://schemas.openxmlformats.org/officeDocument/2006/relationships/image" Target="../media/image3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5.jpeg"/><Relationship Id="rId4" Type="http://schemas.openxmlformats.org/officeDocument/2006/relationships/image" Target="../media/image4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5.jpeg"/><Relationship Id="rId4" Type="http://schemas.openxmlformats.org/officeDocument/2006/relationships/image" Target="../media/image4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2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hyperlink" Target="https://repositorio.minedu.gob.pe/handle/20.500.12799/7877#%3A~%3Atext%3DLa%20%E2%80%9CGu%C3%ADa%20para%20la%20elaboraci%C3%B3n%2Cescuela%20como%20estrategia%20para%20abordar" TargetMode="External"/><Relationship Id="rId7" Type="http://schemas.openxmlformats.org/officeDocument/2006/relationships/image" Target="../media/image5.jpeg"/><Relationship Id="rId2" Type="http://schemas.openxmlformats.org/officeDocument/2006/relationships/hyperlink" Target="https://www.minedu.gob.pe/educacion-ambiental/pdf/2024/guia-cultura-agua-escuela.pdf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44.jpg"/><Relationship Id="rId4" Type="http://schemas.openxmlformats.org/officeDocument/2006/relationships/image" Target="../media/image43.jp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jpe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jpeg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.jpeg"/><Relationship Id="rId5" Type="http://schemas.openxmlformats.org/officeDocument/2006/relationships/image" Target="../media/image4.png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Imagen 13">
            <a:extLst>
              <a:ext uri="{FF2B5EF4-FFF2-40B4-BE49-F238E27FC236}">
                <a16:creationId xmlns:a16="http://schemas.microsoft.com/office/drawing/2014/main" id="{5721470F-AF05-5BA2-1C1D-6BAC15A45C5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5" name="object 2">
            <a:extLst>
              <a:ext uri="{FF2B5EF4-FFF2-40B4-BE49-F238E27FC236}">
                <a16:creationId xmlns:a16="http://schemas.microsoft.com/office/drawing/2014/main" id="{B9DC5153-2718-9FDD-748C-2E7E2EF59FA8}"/>
              </a:ext>
            </a:extLst>
          </p:cNvPr>
          <p:cNvSpPr txBox="1">
            <a:spLocks noGrp="1"/>
          </p:cNvSpPr>
          <p:nvPr>
            <p:ph type="ctrTitle"/>
          </p:nvPr>
        </p:nvSpPr>
        <p:spPr>
          <a:xfrm>
            <a:off x="1609471" y="2884805"/>
            <a:ext cx="8495665" cy="1763395"/>
          </a:xfrm>
          <a:prstGeom prst="rect">
            <a:avLst/>
          </a:prstGeom>
          <a:ln>
            <a:solidFill>
              <a:srgbClr val="C00000"/>
            </a:solidFill>
          </a:ln>
        </p:spPr>
        <p:txBody>
          <a:bodyPr vert="horz" wrap="square" lIns="0" tIns="116205" rIns="0" bIns="0" rtlCol="0">
            <a:spAutoFit/>
          </a:bodyPr>
          <a:lstStyle/>
          <a:p>
            <a:pPr marL="1964689" marR="5080" indent="-1952625">
              <a:lnSpc>
                <a:spcPts val="6480"/>
              </a:lnSpc>
              <a:spcBef>
                <a:spcPts val="915"/>
              </a:spcBef>
            </a:pPr>
            <a:r>
              <a:rPr sz="6000" spc="-305" dirty="0">
                <a:solidFill>
                  <a:srgbClr val="FFFFFF"/>
                </a:solidFill>
                <a:latin typeface="Calibri"/>
                <a:cs typeface="Calibri"/>
              </a:rPr>
              <a:t>Proyecto</a:t>
            </a:r>
            <a:r>
              <a:rPr sz="6000" spc="-59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6000" spc="-310" dirty="0">
                <a:solidFill>
                  <a:srgbClr val="FFFFFF"/>
                </a:solidFill>
                <a:latin typeface="Calibri"/>
                <a:cs typeface="Calibri"/>
              </a:rPr>
              <a:t>Educativo</a:t>
            </a:r>
            <a:r>
              <a:rPr sz="6000" spc="-57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6000" spc="-315" dirty="0">
                <a:solidFill>
                  <a:srgbClr val="FFFFFF"/>
                </a:solidFill>
                <a:latin typeface="Calibri"/>
                <a:cs typeface="Calibri"/>
              </a:rPr>
              <a:t>Ambiental Integrado</a:t>
            </a:r>
            <a:r>
              <a:rPr sz="6000" spc="-56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6000" spc="-290" dirty="0">
                <a:solidFill>
                  <a:srgbClr val="FFFFFF"/>
                </a:solidFill>
                <a:latin typeface="Calibri"/>
                <a:cs typeface="Calibri"/>
              </a:rPr>
              <a:t>(PEAI)</a:t>
            </a:r>
            <a:endParaRPr sz="6000" dirty="0">
              <a:latin typeface="Calibri"/>
              <a:cs typeface="Calibri"/>
            </a:endParaRPr>
          </a:p>
        </p:txBody>
      </p:sp>
      <p:pic>
        <p:nvPicPr>
          <p:cNvPr id="16" name="object 6">
            <a:extLst>
              <a:ext uri="{FF2B5EF4-FFF2-40B4-BE49-F238E27FC236}">
                <a16:creationId xmlns:a16="http://schemas.microsoft.com/office/drawing/2014/main" id="{632C4EBC-4BFA-024B-82E0-253B864DBD89}"/>
              </a:ext>
            </a:extLst>
          </p:cNvPr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-76200" y="0"/>
            <a:ext cx="2552700" cy="553212"/>
          </a:xfrm>
          <a:prstGeom prst="rect">
            <a:avLst/>
          </a:prstGeom>
        </p:spPr>
      </p:pic>
      <p:pic>
        <p:nvPicPr>
          <p:cNvPr id="17" name="Picture 2">
            <a:extLst>
              <a:ext uri="{FF2B5EF4-FFF2-40B4-BE49-F238E27FC236}">
                <a16:creationId xmlns:a16="http://schemas.microsoft.com/office/drawing/2014/main" id="{1CA2F6A9-BD66-01FE-8A02-BBEA551B8FB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79328" y="-2458"/>
            <a:ext cx="812672" cy="8126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068120" y="934288"/>
            <a:ext cx="4196080" cy="4521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55" dirty="0"/>
              <a:t>¿Cómo</a:t>
            </a:r>
            <a:r>
              <a:rPr spc="-55" dirty="0"/>
              <a:t> </a:t>
            </a:r>
            <a:r>
              <a:rPr dirty="0"/>
              <a:t>elaboro</a:t>
            </a:r>
            <a:r>
              <a:rPr spc="-65" dirty="0"/>
              <a:t> </a:t>
            </a:r>
            <a:r>
              <a:rPr dirty="0"/>
              <a:t>el</a:t>
            </a:r>
            <a:r>
              <a:rPr spc="-50" dirty="0"/>
              <a:t> </a:t>
            </a:r>
            <a:r>
              <a:rPr spc="-175" dirty="0"/>
              <a:t>PEAI?</a:t>
            </a:r>
          </a:p>
        </p:txBody>
      </p:sp>
      <p:grpSp>
        <p:nvGrpSpPr>
          <p:cNvPr id="4" name="object 4"/>
          <p:cNvGrpSpPr/>
          <p:nvPr/>
        </p:nvGrpSpPr>
        <p:grpSpPr>
          <a:xfrm>
            <a:off x="1687067" y="2167127"/>
            <a:ext cx="5492750" cy="2205355"/>
            <a:chOff x="1687067" y="2167127"/>
            <a:chExt cx="5492750" cy="2205355"/>
          </a:xfrm>
        </p:grpSpPr>
        <p:sp>
          <p:nvSpPr>
            <p:cNvPr id="5" name="object 5"/>
            <p:cNvSpPr/>
            <p:nvPr/>
          </p:nvSpPr>
          <p:spPr>
            <a:xfrm>
              <a:off x="1687067" y="2167127"/>
              <a:ext cx="585470" cy="585470"/>
            </a:xfrm>
            <a:custGeom>
              <a:avLst/>
              <a:gdLst/>
              <a:ahLst/>
              <a:cxnLst/>
              <a:rect l="l" t="t" r="r" b="b"/>
              <a:pathLst>
                <a:path w="585469" h="585469">
                  <a:moveTo>
                    <a:pt x="292607" y="0"/>
                  </a:moveTo>
                  <a:lnTo>
                    <a:pt x="245159" y="3831"/>
                  </a:lnTo>
                  <a:lnTo>
                    <a:pt x="200143" y="14923"/>
                  </a:lnTo>
                  <a:lnTo>
                    <a:pt x="158163" y="32671"/>
                  </a:lnTo>
                  <a:lnTo>
                    <a:pt x="119822" y="56473"/>
                  </a:lnTo>
                  <a:lnTo>
                    <a:pt x="85724" y="85725"/>
                  </a:lnTo>
                  <a:lnTo>
                    <a:pt x="56473" y="119822"/>
                  </a:lnTo>
                  <a:lnTo>
                    <a:pt x="32671" y="158163"/>
                  </a:lnTo>
                  <a:lnTo>
                    <a:pt x="14923" y="200143"/>
                  </a:lnTo>
                  <a:lnTo>
                    <a:pt x="3831" y="245159"/>
                  </a:lnTo>
                  <a:lnTo>
                    <a:pt x="0" y="292608"/>
                  </a:lnTo>
                  <a:lnTo>
                    <a:pt x="3831" y="340056"/>
                  </a:lnTo>
                  <a:lnTo>
                    <a:pt x="14923" y="385072"/>
                  </a:lnTo>
                  <a:lnTo>
                    <a:pt x="32671" y="427052"/>
                  </a:lnTo>
                  <a:lnTo>
                    <a:pt x="56473" y="465393"/>
                  </a:lnTo>
                  <a:lnTo>
                    <a:pt x="85725" y="499491"/>
                  </a:lnTo>
                  <a:lnTo>
                    <a:pt x="119822" y="528742"/>
                  </a:lnTo>
                  <a:lnTo>
                    <a:pt x="158163" y="552544"/>
                  </a:lnTo>
                  <a:lnTo>
                    <a:pt x="200143" y="570292"/>
                  </a:lnTo>
                  <a:lnTo>
                    <a:pt x="245159" y="581384"/>
                  </a:lnTo>
                  <a:lnTo>
                    <a:pt x="292607" y="585216"/>
                  </a:lnTo>
                  <a:lnTo>
                    <a:pt x="340056" y="581384"/>
                  </a:lnTo>
                  <a:lnTo>
                    <a:pt x="385072" y="570292"/>
                  </a:lnTo>
                  <a:lnTo>
                    <a:pt x="427052" y="552544"/>
                  </a:lnTo>
                  <a:lnTo>
                    <a:pt x="465393" y="528742"/>
                  </a:lnTo>
                  <a:lnTo>
                    <a:pt x="499491" y="499491"/>
                  </a:lnTo>
                  <a:lnTo>
                    <a:pt x="528742" y="465393"/>
                  </a:lnTo>
                  <a:lnTo>
                    <a:pt x="552544" y="427052"/>
                  </a:lnTo>
                  <a:lnTo>
                    <a:pt x="570292" y="385072"/>
                  </a:lnTo>
                  <a:lnTo>
                    <a:pt x="581384" y="340056"/>
                  </a:lnTo>
                  <a:lnTo>
                    <a:pt x="585215" y="292608"/>
                  </a:lnTo>
                  <a:lnTo>
                    <a:pt x="581384" y="245159"/>
                  </a:lnTo>
                  <a:lnTo>
                    <a:pt x="570292" y="200143"/>
                  </a:lnTo>
                  <a:lnTo>
                    <a:pt x="552544" y="158163"/>
                  </a:lnTo>
                  <a:lnTo>
                    <a:pt x="528742" y="119822"/>
                  </a:lnTo>
                  <a:lnTo>
                    <a:pt x="499490" y="85725"/>
                  </a:lnTo>
                  <a:lnTo>
                    <a:pt x="465393" y="56473"/>
                  </a:lnTo>
                  <a:lnTo>
                    <a:pt x="427052" y="32671"/>
                  </a:lnTo>
                  <a:lnTo>
                    <a:pt x="385072" y="14923"/>
                  </a:lnTo>
                  <a:lnTo>
                    <a:pt x="340056" y="3831"/>
                  </a:lnTo>
                  <a:lnTo>
                    <a:pt x="292607" y="0"/>
                  </a:lnTo>
                  <a:close/>
                </a:path>
              </a:pathLst>
            </a:custGeom>
            <a:solidFill>
              <a:srgbClr val="00AF5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3851147" y="2752344"/>
              <a:ext cx="585470" cy="585470"/>
            </a:xfrm>
            <a:custGeom>
              <a:avLst/>
              <a:gdLst/>
              <a:ahLst/>
              <a:cxnLst/>
              <a:rect l="l" t="t" r="r" b="b"/>
              <a:pathLst>
                <a:path w="585470" h="585470">
                  <a:moveTo>
                    <a:pt x="292607" y="0"/>
                  </a:moveTo>
                  <a:lnTo>
                    <a:pt x="245159" y="3831"/>
                  </a:lnTo>
                  <a:lnTo>
                    <a:pt x="200143" y="14923"/>
                  </a:lnTo>
                  <a:lnTo>
                    <a:pt x="158163" y="32671"/>
                  </a:lnTo>
                  <a:lnTo>
                    <a:pt x="119822" y="56473"/>
                  </a:lnTo>
                  <a:lnTo>
                    <a:pt x="85724" y="85724"/>
                  </a:lnTo>
                  <a:lnTo>
                    <a:pt x="56473" y="119822"/>
                  </a:lnTo>
                  <a:lnTo>
                    <a:pt x="32671" y="158163"/>
                  </a:lnTo>
                  <a:lnTo>
                    <a:pt x="14923" y="200143"/>
                  </a:lnTo>
                  <a:lnTo>
                    <a:pt x="3831" y="245159"/>
                  </a:lnTo>
                  <a:lnTo>
                    <a:pt x="0" y="292607"/>
                  </a:lnTo>
                  <a:lnTo>
                    <a:pt x="3831" y="340056"/>
                  </a:lnTo>
                  <a:lnTo>
                    <a:pt x="14923" y="385072"/>
                  </a:lnTo>
                  <a:lnTo>
                    <a:pt x="32671" y="427052"/>
                  </a:lnTo>
                  <a:lnTo>
                    <a:pt x="56473" y="465393"/>
                  </a:lnTo>
                  <a:lnTo>
                    <a:pt x="85724" y="499491"/>
                  </a:lnTo>
                  <a:lnTo>
                    <a:pt x="119822" y="528742"/>
                  </a:lnTo>
                  <a:lnTo>
                    <a:pt x="158163" y="552544"/>
                  </a:lnTo>
                  <a:lnTo>
                    <a:pt x="200143" y="570292"/>
                  </a:lnTo>
                  <a:lnTo>
                    <a:pt x="245159" y="581384"/>
                  </a:lnTo>
                  <a:lnTo>
                    <a:pt x="292607" y="585215"/>
                  </a:lnTo>
                  <a:lnTo>
                    <a:pt x="340056" y="581384"/>
                  </a:lnTo>
                  <a:lnTo>
                    <a:pt x="385072" y="570292"/>
                  </a:lnTo>
                  <a:lnTo>
                    <a:pt x="427052" y="552544"/>
                  </a:lnTo>
                  <a:lnTo>
                    <a:pt x="465393" y="528742"/>
                  </a:lnTo>
                  <a:lnTo>
                    <a:pt x="499491" y="499490"/>
                  </a:lnTo>
                  <a:lnTo>
                    <a:pt x="528742" y="465393"/>
                  </a:lnTo>
                  <a:lnTo>
                    <a:pt x="552544" y="427052"/>
                  </a:lnTo>
                  <a:lnTo>
                    <a:pt x="570292" y="385072"/>
                  </a:lnTo>
                  <a:lnTo>
                    <a:pt x="581384" y="340056"/>
                  </a:lnTo>
                  <a:lnTo>
                    <a:pt x="585215" y="292607"/>
                  </a:lnTo>
                  <a:lnTo>
                    <a:pt x="581384" y="245159"/>
                  </a:lnTo>
                  <a:lnTo>
                    <a:pt x="570292" y="200143"/>
                  </a:lnTo>
                  <a:lnTo>
                    <a:pt x="552544" y="158163"/>
                  </a:lnTo>
                  <a:lnTo>
                    <a:pt x="528742" y="119822"/>
                  </a:lnTo>
                  <a:lnTo>
                    <a:pt x="499490" y="85724"/>
                  </a:lnTo>
                  <a:lnTo>
                    <a:pt x="465393" y="56473"/>
                  </a:lnTo>
                  <a:lnTo>
                    <a:pt x="427052" y="32671"/>
                  </a:lnTo>
                  <a:lnTo>
                    <a:pt x="385072" y="14923"/>
                  </a:lnTo>
                  <a:lnTo>
                    <a:pt x="340056" y="3831"/>
                  </a:lnTo>
                  <a:lnTo>
                    <a:pt x="292607" y="0"/>
                  </a:lnTo>
                  <a:close/>
                </a:path>
              </a:pathLst>
            </a:custGeom>
            <a:solidFill>
              <a:srgbClr val="006FC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6594347" y="3785616"/>
              <a:ext cx="585470" cy="586740"/>
            </a:xfrm>
            <a:custGeom>
              <a:avLst/>
              <a:gdLst/>
              <a:ahLst/>
              <a:cxnLst/>
              <a:rect l="l" t="t" r="r" b="b"/>
              <a:pathLst>
                <a:path w="585470" h="586739">
                  <a:moveTo>
                    <a:pt x="292607" y="0"/>
                  </a:moveTo>
                  <a:lnTo>
                    <a:pt x="245159" y="3838"/>
                  </a:lnTo>
                  <a:lnTo>
                    <a:pt x="200143" y="14953"/>
                  </a:lnTo>
                  <a:lnTo>
                    <a:pt x="158163" y="32740"/>
                  </a:lnTo>
                  <a:lnTo>
                    <a:pt x="119822" y="56595"/>
                  </a:lnTo>
                  <a:lnTo>
                    <a:pt x="85725" y="85915"/>
                  </a:lnTo>
                  <a:lnTo>
                    <a:pt x="56473" y="120097"/>
                  </a:lnTo>
                  <a:lnTo>
                    <a:pt x="32671" y="158537"/>
                  </a:lnTo>
                  <a:lnTo>
                    <a:pt x="14923" y="200631"/>
                  </a:lnTo>
                  <a:lnTo>
                    <a:pt x="3831" y="245777"/>
                  </a:lnTo>
                  <a:lnTo>
                    <a:pt x="0" y="293369"/>
                  </a:lnTo>
                  <a:lnTo>
                    <a:pt x="3831" y="340962"/>
                  </a:lnTo>
                  <a:lnTo>
                    <a:pt x="14923" y="386108"/>
                  </a:lnTo>
                  <a:lnTo>
                    <a:pt x="32671" y="428202"/>
                  </a:lnTo>
                  <a:lnTo>
                    <a:pt x="56473" y="466642"/>
                  </a:lnTo>
                  <a:lnTo>
                    <a:pt x="85724" y="500824"/>
                  </a:lnTo>
                  <a:lnTo>
                    <a:pt x="119822" y="530144"/>
                  </a:lnTo>
                  <a:lnTo>
                    <a:pt x="158163" y="553999"/>
                  </a:lnTo>
                  <a:lnTo>
                    <a:pt x="200143" y="571786"/>
                  </a:lnTo>
                  <a:lnTo>
                    <a:pt x="245159" y="582901"/>
                  </a:lnTo>
                  <a:lnTo>
                    <a:pt x="292607" y="586739"/>
                  </a:lnTo>
                  <a:lnTo>
                    <a:pt x="340056" y="582901"/>
                  </a:lnTo>
                  <a:lnTo>
                    <a:pt x="385072" y="571786"/>
                  </a:lnTo>
                  <a:lnTo>
                    <a:pt x="427052" y="553999"/>
                  </a:lnTo>
                  <a:lnTo>
                    <a:pt x="465393" y="530144"/>
                  </a:lnTo>
                  <a:lnTo>
                    <a:pt x="499491" y="500824"/>
                  </a:lnTo>
                  <a:lnTo>
                    <a:pt x="528742" y="466642"/>
                  </a:lnTo>
                  <a:lnTo>
                    <a:pt x="552544" y="428202"/>
                  </a:lnTo>
                  <a:lnTo>
                    <a:pt x="570292" y="386108"/>
                  </a:lnTo>
                  <a:lnTo>
                    <a:pt x="581384" y="340962"/>
                  </a:lnTo>
                  <a:lnTo>
                    <a:pt x="585216" y="293369"/>
                  </a:lnTo>
                  <a:lnTo>
                    <a:pt x="581384" y="245777"/>
                  </a:lnTo>
                  <a:lnTo>
                    <a:pt x="570292" y="200631"/>
                  </a:lnTo>
                  <a:lnTo>
                    <a:pt x="552544" y="158537"/>
                  </a:lnTo>
                  <a:lnTo>
                    <a:pt x="528742" y="120097"/>
                  </a:lnTo>
                  <a:lnTo>
                    <a:pt x="499491" y="85915"/>
                  </a:lnTo>
                  <a:lnTo>
                    <a:pt x="465393" y="56595"/>
                  </a:lnTo>
                  <a:lnTo>
                    <a:pt x="427052" y="32740"/>
                  </a:lnTo>
                  <a:lnTo>
                    <a:pt x="385072" y="14953"/>
                  </a:lnTo>
                  <a:lnTo>
                    <a:pt x="340056" y="3838"/>
                  </a:lnTo>
                  <a:lnTo>
                    <a:pt x="292607" y="0"/>
                  </a:lnTo>
                  <a:close/>
                </a:path>
              </a:pathLst>
            </a:custGeom>
            <a:solidFill>
              <a:srgbClr val="843B0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8" name="object 8"/>
          <p:cNvSpPr txBox="1"/>
          <p:nvPr/>
        </p:nvSpPr>
        <p:spPr>
          <a:xfrm>
            <a:off x="6794118" y="3864609"/>
            <a:ext cx="18732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spc="-50" dirty="0">
                <a:solidFill>
                  <a:srgbClr val="FFFFFF"/>
                </a:solidFill>
                <a:latin typeface="Calibri"/>
                <a:cs typeface="Calibri"/>
              </a:rPr>
              <a:t>C</a:t>
            </a:r>
            <a:endParaRPr sz="2400">
              <a:latin typeface="Calibri"/>
              <a:cs typeface="Calibri"/>
            </a:endParaRPr>
          </a:p>
        </p:txBody>
      </p:sp>
      <p:sp>
        <p:nvSpPr>
          <p:cNvPr id="9" name="object 9"/>
          <p:cNvSpPr/>
          <p:nvPr/>
        </p:nvSpPr>
        <p:spPr>
          <a:xfrm>
            <a:off x="3881628" y="4701540"/>
            <a:ext cx="585470" cy="586740"/>
          </a:xfrm>
          <a:custGeom>
            <a:avLst/>
            <a:gdLst/>
            <a:ahLst/>
            <a:cxnLst/>
            <a:rect l="l" t="t" r="r" b="b"/>
            <a:pathLst>
              <a:path w="585470" h="586739">
                <a:moveTo>
                  <a:pt x="292608" y="0"/>
                </a:moveTo>
                <a:lnTo>
                  <a:pt x="245159" y="3838"/>
                </a:lnTo>
                <a:lnTo>
                  <a:pt x="200143" y="14953"/>
                </a:lnTo>
                <a:lnTo>
                  <a:pt x="158163" y="32740"/>
                </a:lnTo>
                <a:lnTo>
                  <a:pt x="119822" y="56595"/>
                </a:lnTo>
                <a:lnTo>
                  <a:pt x="85725" y="85915"/>
                </a:lnTo>
                <a:lnTo>
                  <a:pt x="56473" y="120097"/>
                </a:lnTo>
                <a:lnTo>
                  <a:pt x="32671" y="158537"/>
                </a:lnTo>
                <a:lnTo>
                  <a:pt x="14923" y="200631"/>
                </a:lnTo>
                <a:lnTo>
                  <a:pt x="3831" y="245777"/>
                </a:lnTo>
                <a:lnTo>
                  <a:pt x="0" y="293370"/>
                </a:lnTo>
                <a:lnTo>
                  <a:pt x="3831" y="340962"/>
                </a:lnTo>
                <a:lnTo>
                  <a:pt x="14923" y="386108"/>
                </a:lnTo>
                <a:lnTo>
                  <a:pt x="32671" y="428202"/>
                </a:lnTo>
                <a:lnTo>
                  <a:pt x="56473" y="466642"/>
                </a:lnTo>
                <a:lnTo>
                  <a:pt x="85725" y="500824"/>
                </a:lnTo>
                <a:lnTo>
                  <a:pt x="119822" y="530144"/>
                </a:lnTo>
                <a:lnTo>
                  <a:pt x="158163" y="553999"/>
                </a:lnTo>
                <a:lnTo>
                  <a:pt x="200143" y="571786"/>
                </a:lnTo>
                <a:lnTo>
                  <a:pt x="245159" y="582901"/>
                </a:lnTo>
                <a:lnTo>
                  <a:pt x="292608" y="586740"/>
                </a:lnTo>
                <a:lnTo>
                  <a:pt x="340056" y="582901"/>
                </a:lnTo>
                <a:lnTo>
                  <a:pt x="385072" y="571786"/>
                </a:lnTo>
                <a:lnTo>
                  <a:pt x="427052" y="553999"/>
                </a:lnTo>
                <a:lnTo>
                  <a:pt x="465393" y="530144"/>
                </a:lnTo>
                <a:lnTo>
                  <a:pt x="499491" y="500824"/>
                </a:lnTo>
                <a:lnTo>
                  <a:pt x="528742" y="466642"/>
                </a:lnTo>
                <a:lnTo>
                  <a:pt x="552544" y="428202"/>
                </a:lnTo>
                <a:lnTo>
                  <a:pt x="570292" y="386108"/>
                </a:lnTo>
                <a:lnTo>
                  <a:pt x="581384" y="340962"/>
                </a:lnTo>
                <a:lnTo>
                  <a:pt x="585216" y="293370"/>
                </a:lnTo>
                <a:lnTo>
                  <a:pt x="581384" y="245777"/>
                </a:lnTo>
                <a:lnTo>
                  <a:pt x="570292" y="200631"/>
                </a:lnTo>
                <a:lnTo>
                  <a:pt x="552544" y="158537"/>
                </a:lnTo>
                <a:lnTo>
                  <a:pt x="528742" y="120097"/>
                </a:lnTo>
                <a:lnTo>
                  <a:pt x="499491" y="85915"/>
                </a:lnTo>
                <a:lnTo>
                  <a:pt x="465393" y="56595"/>
                </a:lnTo>
                <a:lnTo>
                  <a:pt x="427052" y="32740"/>
                </a:lnTo>
                <a:lnTo>
                  <a:pt x="385072" y="14953"/>
                </a:lnTo>
                <a:lnTo>
                  <a:pt x="340056" y="3838"/>
                </a:lnTo>
                <a:lnTo>
                  <a:pt x="292608" y="0"/>
                </a:lnTo>
                <a:close/>
              </a:path>
            </a:pathLst>
          </a:custGeom>
          <a:solidFill>
            <a:srgbClr val="92D05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 txBox="1"/>
          <p:nvPr/>
        </p:nvSpPr>
        <p:spPr>
          <a:xfrm>
            <a:off x="4064889" y="4780915"/>
            <a:ext cx="217804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spc="-50" dirty="0">
                <a:solidFill>
                  <a:srgbClr val="FFFFFF"/>
                </a:solidFill>
                <a:latin typeface="Calibri"/>
                <a:cs typeface="Calibri"/>
              </a:rPr>
              <a:t>D</a:t>
            </a:r>
            <a:endParaRPr sz="2400">
              <a:latin typeface="Calibri"/>
              <a:cs typeface="Calibri"/>
            </a:endParaRPr>
          </a:p>
        </p:txBody>
      </p:sp>
      <p:grpSp>
        <p:nvGrpSpPr>
          <p:cNvPr id="11" name="object 11"/>
          <p:cNvGrpSpPr/>
          <p:nvPr/>
        </p:nvGrpSpPr>
        <p:grpSpPr>
          <a:xfrm>
            <a:off x="1667255" y="2284476"/>
            <a:ext cx="5403850" cy="3589020"/>
            <a:chOff x="1667255" y="2284476"/>
            <a:chExt cx="5403850" cy="3589020"/>
          </a:xfrm>
        </p:grpSpPr>
        <p:sp>
          <p:nvSpPr>
            <p:cNvPr id="12" name="object 12"/>
            <p:cNvSpPr/>
            <p:nvPr/>
          </p:nvSpPr>
          <p:spPr>
            <a:xfrm>
              <a:off x="1667255" y="5288280"/>
              <a:ext cx="585470" cy="585470"/>
            </a:xfrm>
            <a:custGeom>
              <a:avLst/>
              <a:gdLst/>
              <a:ahLst/>
              <a:cxnLst/>
              <a:rect l="l" t="t" r="r" b="b"/>
              <a:pathLst>
                <a:path w="585469" h="585470">
                  <a:moveTo>
                    <a:pt x="292607" y="0"/>
                  </a:moveTo>
                  <a:lnTo>
                    <a:pt x="245159" y="3831"/>
                  </a:lnTo>
                  <a:lnTo>
                    <a:pt x="200143" y="14923"/>
                  </a:lnTo>
                  <a:lnTo>
                    <a:pt x="158163" y="32671"/>
                  </a:lnTo>
                  <a:lnTo>
                    <a:pt x="119822" y="56473"/>
                  </a:lnTo>
                  <a:lnTo>
                    <a:pt x="85724" y="85725"/>
                  </a:lnTo>
                  <a:lnTo>
                    <a:pt x="56473" y="119822"/>
                  </a:lnTo>
                  <a:lnTo>
                    <a:pt x="32671" y="158163"/>
                  </a:lnTo>
                  <a:lnTo>
                    <a:pt x="14923" y="200143"/>
                  </a:lnTo>
                  <a:lnTo>
                    <a:pt x="3831" y="245159"/>
                  </a:lnTo>
                  <a:lnTo>
                    <a:pt x="0" y="292608"/>
                  </a:lnTo>
                  <a:lnTo>
                    <a:pt x="3831" y="340071"/>
                  </a:lnTo>
                  <a:lnTo>
                    <a:pt x="14923" y="385096"/>
                  </a:lnTo>
                  <a:lnTo>
                    <a:pt x="32671" y="427080"/>
                  </a:lnTo>
                  <a:lnTo>
                    <a:pt x="56473" y="465420"/>
                  </a:lnTo>
                  <a:lnTo>
                    <a:pt x="85725" y="499514"/>
                  </a:lnTo>
                  <a:lnTo>
                    <a:pt x="119822" y="528760"/>
                  </a:lnTo>
                  <a:lnTo>
                    <a:pt x="158163" y="552556"/>
                  </a:lnTo>
                  <a:lnTo>
                    <a:pt x="200143" y="570299"/>
                  </a:lnTo>
                  <a:lnTo>
                    <a:pt x="245159" y="581386"/>
                  </a:lnTo>
                  <a:lnTo>
                    <a:pt x="292607" y="585216"/>
                  </a:lnTo>
                  <a:lnTo>
                    <a:pt x="340056" y="581386"/>
                  </a:lnTo>
                  <a:lnTo>
                    <a:pt x="385072" y="570299"/>
                  </a:lnTo>
                  <a:lnTo>
                    <a:pt x="427052" y="552556"/>
                  </a:lnTo>
                  <a:lnTo>
                    <a:pt x="465393" y="528760"/>
                  </a:lnTo>
                  <a:lnTo>
                    <a:pt x="499490" y="499514"/>
                  </a:lnTo>
                  <a:lnTo>
                    <a:pt x="528742" y="465420"/>
                  </a:lnTo>
                  <a:lnTo>
                    <a:pt x="552544" y="427080"/>
                  </a:lnTo>
                  <a:lnTo>
                    <a:pt x="570292" y="385096"/>
                  </a:lnTo>
                  <a:lnTo>
                    <a:pt x="581384" y="340071"/>
                  </a:lnTo>
                  <a:lnTo>
                    <a:pt x="585216" y="292608"/>
                  </a:lnTo>
                  <a:lnTo>
                    <a:pt x="581384" y="245159"/>
                  </a:lnTo>
                  <a:lnTo>
                    <a:pt x="570292" y="200143"/>
                  </a:lnTo>
                  <a:lnTo>
                    <a:pt x="552544" y="158163"/>
                  </a:lnTo>
                  <a:lnTo>
                    <a:pt x="528742" y="119822"/>
                  </a:lnTo>
                  <a:lnTo>
                    <a:pt x="499490" y="85725"/>
                  </a:lnTo>
                  <a:lnTo>
                    <a:pt x="465393" y="56473"/>
                  </a:lnTo>
                  <a:lnTo>
                    <a:pt x="427052" y="32671"/>
                  </a:lnTo>
                  <a:lnTo>
                    <a:pt x="385072" y="14923"/>
                  </a:lnTo>
                  <a:lnTo>
                    <a:pt x="340056" y="3831"/>
                  </a:lnTo>
                  <a:lnTo>
                    <a:pt x="292607" y="0"/>
                  </a:lnTo>
                  <a:close/>
                </a:path>
              </a:pathLst>
            </a:custGeom>
            <a:solidFill>
              <a:srgbClr val="00AFE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3" name="object 13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272283" y="2284476"/>
              <a:ext cx="2142744" cy="551688"/>
            </a:xfrm>
            <a:prstGeom prst="rect">
              <a:avLst/>
            </a:prstGeom>
          </p:spPr>
        </p:pic>
        <p:pic>
          <p:nvPicPr>
            <p:cNvPr id="14" name="object 14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4757602" y="3047194"/>
              <a:ext cx="2313128" cy="408547"/>
            </a:xfrm>
            <a:prstGeom prst="rect">
              <a:avLst/>
            </a:prstGeom>
          </p:spPr>
        </p:pic>
        <p:pic>
          <p:nvPicPr>
            <p:cNvPr id="15" name="object 15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989832" y="4219955"/>
              <a:ext cx="2496312" cy="550163"/>
            </a:xfrm>
            <a:prstGeom prst="rect">
              <a:avLst/>
            </a:prstGeom>
          </p:spPr>
        </p:pic>
        <p:pic>
          <p:nvPicPr>
            <p:cNvPr id="16" name="object 16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754123" y="4812792"/>
              <a:ext cx="1914143" cy="550163"/>
            </a:xfrm>
            <a:prstGeom prst="rect">
              <a:avLst/>
            </a:prstGeom>
          </p:spPr>
        </p:pic>
      </p:grpSp>
      <p:sp>
        <p:nvSpPr>
          <p:cNvPr id="17" name="object 17"/>
          <p:cNvSpPr txBox="1"/>
          <p:nvPr/>
        </p:nvSpPr>
        <p:spPr>
          <a:xfrm>
            <a:off x="1279273" y="2839338"/>
            <a:ext cx="2463672" cy="1243289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90805">
              <a:lnSpc>
                <a:spcPct val="100000"/>
              </a:lnSpc>
              <a:spcBef>
                <a:spcPts val="95"/>
              </a:spcBef>
            </a:pPr>
            <a:r>
              <a:rPr sz="1600" b="1" spc="-10" dirty="0">
                <a:latin typeface="Calibri"/>
                <a:cs typeface="Calibri"/>
              </a:rPr>
              <a:t>Identificación </a:t>
            </a:r>
            <a:r>
              <a:rPr sz="1600" b="1" dirty="0">
                <a:latin typeface="Calibri"/>
                <a:cs typeface="Calibri"/>
              </a:rPr>
              <a:t>de</a:t>
            </a:r>
            <a:r>
              <a:rPr sz="1600" b="1" spc="-5" dirty="0">
                <a:latin typeface="Calibri"/>
                <a:cs typeface="Calibri"/>
              </a:rPr>
              <a:t> </a:t>
            </a:r>
            <a:r>
              <a:rPr sz="1600" b="1" spc="-25" dirty="0">
                <a:latin typeface="Calibri"/>
                <a:cs typeface="Calibri"/>
              </a:rPr>
              <a:t>los </a:t>
            </a:r>
            <a:r>
              <a:rPr sz="1600" b="1" dirty="0">
                <a:latin typeface="Calibri"/>
                <a:cs typeface="Calibri"/>
              </a:rPr>
              <a:t>problemas</a:t>
            </a:r>
            <a:r>
              <a:rPr sz="1600" b="1" spc="-65" dirty="0">
                <a:latin typeface="Calibri"/>
                <a:cs typeface="Calibri"/>
              </a:rPr>
              <a:t> </a:t>
            </a:r>
            <a:r>
              <a:rPr sz="1600" b="1" spc="-25" dirty="0">
                <a:latin typeface="Calibri"/>
                <a:cs typeface="Calibri"/>
              </a:rPr>
              <a:t>y/u </a:t>
            </a:r>
            <a:r>
              <a:rPr sz="1600" b="1" spc="-10" dirty="0" err="1">
                <a:latin typeface="Calibri"/>
                <a:cs typeface="Calibri"/>
              </a:rPr>
              <a:t>oportunidades</a:t>
            </a:r>
            <a:r>
              <a:rPr lang="es-ES" sz="1600" b="1" spc="-10" dirty="0">
                <a:latin typeface="Calibri"/>
                <a:cs typeface="Calibri"/>
              </a:rPr>
              <a:t> </a:t>
            </a:r>
            <a:r>
              <a:rPr sz="1600" b="1" spc="-10" dirty="0" err="1">
                <a:latin typeface="Calibri"/>
                <a:cs typeface="Calibri"/>
              </a:rPr>
              <a:t>ambientales</a:t>
            </a:r>
            <a:endParaRPr sz="1600" dirty="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30"/>
              </a:spcBef>
            </a:pPr>
            <a:r>
              <a:rPr sz="1600" b="1" dirty="0">
                <a:solidFill>
                  <a:srgbClr val="006FC0"/>
                </a:solidFill>
                <a:latin typeface="Calibri"/>
                <a:cs typeface="Calibri"/>
              </a:rPr>
              <a:t>(revisión</a:t>
            </a:r>
            <a:r>
              <a:rPr sz="1600" b="1" spc="-15" dirty="0">
                <a:solidFill>
                  <a:srgbClr val="006FC0"/>
                </a:solidFill>
                <a:latin typeface="Calibri"/>
                <a:cs typeface="Calibri"/>
              </a:rPr>
              <a:t> </a:t>
            </a:r>
            <a:r>
              <a:rPr sz="1600" b="1" dirty="0">
                <a:solidFill>
                  <a:srgbClr val="006FC0"/>
                </a:solidFill>
                <a:latin typeface="Calibri"/>
                <a:cs typeface="Calibri"/>
              </a:rPr>
              <a:t>del</a:t>
            </a:r>
            <a:r>
              <a:rPr sz="1600" b="1" spc="-5" dirty="0">
                <a:solidFill>
                  <a:srgbClr val="006FC0"/>
                </a:solidFill>
                <a:latin typeface="Calibri"/>
                <a:cs typeface="Calibri"/>
              </a:rPr>
              <a:t> </a:t>
            </a:r>
            <a:r>
              <a:rPr sz="1600" b="1" spc="-10" dirty="0" err="1">
                <a:solidFill>
                  <a:srgbClr val="006FC0"/>
                </a:solidFill>
                <a:latin typeface="Calibri"/>
                <a:cs typeface="Calibri"/>
              </a:rPr>
              <a:t>diagnóstico</a:t>
            </a:r>
            <a:r>
              <a:rPr sz="1600" b="1" spc="-15" dirty="0">
                <a:solidFill>
                  <a:srgbClr val="006FC0"/>
                </a:solidFill>
                <a:latin typeface="Calibri"/>
                <a:cs typeface="Calibri"/>
              </a:rPr>
              <a:t> </a:t>
            </a:r>
            <a:r>
              <a:rPr sz="1600" b="1" spc="-25" dirty="0">
                <a:solidFill>
                  <a:srgbClr val="006FC0"/>
                </a:solidFill>
                <a:latin typeface="Calibri"/>
                <a:cs typeface="Calibri"/>
              </a:rPr>
              <a:t>del</a:t>
            </a:r>
            <a:r>
              <a:rPr lang="es-ES" sz="1600" dirty="0">
                <a:latin typeface="Calibri"/>
                <a:cs typeface="Calibri"/>
              </a:rPr>
              <a:t> </a:t>
            </a:r>
            <a:r>
              <a:rPr sz="1600" b="1" spc="-20" dirty="0">
                <a:solidFill>
                  <a:srgbClr val="006FC0"/>
                </a:solidFill>
                <a:latin typeface="Calibri"/>
                <a:cs typeface="Calibri"/>
              </a:rPr>
              <a:t>PEI)</a:t>
            </a:r>
            <a:endParaRPr sz="1600" dirty="0">
              <a:latin typeface="Calibri"/>
              <a:cs typeface="Calibri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3879596" y="2678493"/>
            <a:ext cx="2914522" cy="1469633"/>
          </a:xfrm>
          <a:prstGeom prst="rect">
            <a:avLst/>
          </a:prstGeom>
        </p:spPr>
        <p:txBody>
          <a:bodyPr vert="horz" wrap="square" lIns="0" tIns="165100" rIns="0" bIns="0" rtlCol="0">
            <a:spAutoFit/>
          </a:bodyPr>
          <a:lstStyle/>
          <a:p>
            <a:pPr marL="177800">
              <a:lnSpc>
                <a:spcPct val="100000"/>
              </a:lnSpc>
              <a:spcBef>
                <a:spcPts val="1300"/>
              </a:spcBef>
            </a:pPr>
            <a:r>
              <a:rPr sz="2400" b="1" spc="-50" dirty="0">
                <a:solidFill>
                  <a:srgbClr val="FFFFFF"/>
                </a:solidFill>
                <a:latin typeface="Calibri"/>
                <a:cs typeface="Calibri"/>
              </a:rPr>
              <a:t>B</a:t>
            </a:r>
            <a:endParaRPr sz="2400" dirty="0">
              <a:latin typeface="Calibri"/>
              <a:cs typeface="Calibri"/>
            </a:endParaRPr>
          </a:p>
          <a:p>
            <a:pPr marL="12700" marR="5080">
              <a:lnSpc>
                <a:spcPct val="100000"/>
              </a:lnSpc>
              <a:spcBef>
                <a:spcPts val="795"/>
              </a:spcBef>
            </a:pPr>
            <a:r>
              <a:rPr b="1" dirty="0">
                <a:latin typeface="Calibri"/>
                <a:cs typeface="Calibri"/>
              </a:rPr>
              <a:t>Priorización</a:t>
            </a:r>
            <a:r>
              <a:rPr b="1" spc="-30" dirty="0">
                <a:latin typeface="Calibri"/>
                <a:cs typeface="Calibri"/>
              </a:rPr>
              <a:t> </a:t>
            </a:r>
            <a:r>
              <a:rPr b="1" dirty="0">
                <a:latin typeface="Calibri"/>
                <a:cs typeface="Calibri"/>
              </a:rPr>
              <a:t>de</a:t>
            </a:r>
            <a:r>
              <a:rPr b="1" spc="-35" dirty="0">
                <a:latin typeface="Calibri"/>
                <a:cs typeface="Calibri"/>
              </a:rPr>
              <a:t> </a:t>
            </a:r>
            <a:r>
              <a:rPr b="1" dirty="0">
                <a:latin typeface="Calibri"/>
                <a:cs typeface="Calibri"/>
              </a:rPr>
              <a:t>los</a:t>
            </a:r>
            <a:r>
              <a:rPr b="1" spc="-40" dirty="0">
                <a:latin typeface="Calibri"/>
                <a:cs typeface="Calibri"/>
              </a:rPr>
              <a:t> </a:t>
            </a:r>
            <a:r>
              <a:rPr b="1" spc="-10" dirty="0">
                <a:latin typeface="Calibri"/>
                <a:cs typeface="Calibri"/>
              </a:rPr>
              <a:t>problemas </a:t>
            </a:r>
            <a:r>
              <a:rPr b="1" dirty="0">
                <a:latin typeface="Calibri"/>
                <a:cs typeface="Calibri"/>
              </a:rPr>
              <a:t>y/u</a:t>
            </a:r>
            <a:r>
              <a:rPr b="1" spc="-10" dirty="0">
                <a:latin typeface="Calibri"/>
                <a:cs typeface="Calibri"/>
              </a:rPr>
              <a:t> oportunidades ambientales</a:t>
            </a:r>
            <a:endParaRPr dirty="0">
              <a:latin typeface="Calibri"/>
              <a:cs typeface="Calibri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6481953" y="4503165"/>
            <a:ext cx="1685037" cy="1120178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algn="just">
              <a:lnSpc>
                <a:spcPct val="100000"/>
              </a:lnSpc>
              <a:spcBef>
                <a:spcPts val="95"/>
              </a:spcBef>
            </a:pPr>
            <a:r>
              <a:rPr b="1" dirty="0">
                <a:latin typeface="Calibri"/>
                <a:cs typeface="Calibri"/>
              </a:rPr>
              <a:t>Análisis</a:t>
            </a:r>
            <a:r>
              <a:rPr b="1" spc="-35" dirty="0">
                <a:latin typeface="Calibri"/>
                <a:cs typeface="Calibri"/>
              </a:rPr>
              <a:t> </a:t>
            </a:r>
            <a:r>
              <a:rPr b="1" dirty="0">
                <a:latin typeface="Calibri"/>
                <a:cs typeface="Calibri"/>
              </a:rPr>
              <a:t>de</a:t>
            </a:r>
            <a:r>
              <a:rPr b="1" spc="-10" dirty="0">
                <a:latin typeface="Calibri"/>
                <a:cs typeface="Calibri"/>
              </a:rPr>
              <a:t> </a:t>
            </a:r>
            <a:r>
              <a:rPr b="1" spc="-25" dirty="0">
                <a:latin typeface="Calibri"/>
                <a:cs typeface="Calibri"/>
              </a:rPr>
              <a:t>los </a:t>
            </a:r>
            <a:r>
              <a:rPr b="1" dirty="0">
                <a:latin typeface="Calibri"/>
                <a:cs typeface="Calibri"/>
              </a:rPr>
              <a:t>problemas</a:t>
            </a:r>
            <a:r>
              <a:rPr b="1" spc="-65" dirty="0">
                <a:latin typeface="Calibri"/>
                <a:cs typeface="Calibri"/>
              </a:rPr>
              <a:t> </a:t>
            </a:r>
            <a:r>
              <a:rPr b="1" spc="-25" dirty="0">
                <a:latin typeface="Calibri"/>
                <a:cs typeface="Calibri"/>
              </a:rPr>
              <a:t>y/u </a:t>
            </a:r>
            <a:r>
              <a:rPr b="1" spc="-10" dirty="0">
                <a:latin typeface="Calibri"/>
                <a:cs typeface="Calibri"/>
              </a:rPr>
              <a:t>oportunidades priorizados</a:t>
            </a:r>
            <a:endParaRPr dirty="0">
              <a:latin typeface="Calibri"/>
              <a:cs typeface="Calibri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3893946" y="5349062"/>
            <a:ext cx="2025650" cy="8431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95"/>
              </a:spcBef>
            </a:pPr>
            <a:r>
              <a:rPr b="1" spc="-10" dirty="0">
                <a:latin typeface="Calibri"/>
                <a:cs typeface="Calibri"/>
              </a:rPr>
              <a:t>Elaboración</a:t>
            </a:r>
            <a:r>
              <a:rPr b="1" spc="-5" dirty="0">
                <a:latin typeface="Calibri"/>
                <a:cs typeface="Calibri"/>
              </a:rPr>
              <a:t> </a:t>
            </a:r>
            <a:r>
              <a:rPr b="1" spc="-50" dirty="0">
                <a:latin typeface="Calibri"/>
                <a:cs typeface="Calibri"/>
              </a:rPr>
              <a:t>y </a:t>
            </a:r>
            <a:r>
              <a:rPr b="1" spc="-10" dirty="0">
                <a:latin typeface="Calibri"/>
                <a:cs typeface="Calibri"/>
              </a:rPr>
              <a:t>desarrollo</a:t>
            </a:r>
            <a:r>
              <a:rPr b="1" spc="-5" dirty="0">
                <a:latin typeface="Calibri"/>
                <a:cs typeface="Calibri"/>
              </a:rPr>
              <a:t> </a:t>
            </a:r>
            <a:r>
              <a:rPr b="1" dirty="0">
                <a:latin typeface="Calibri"/>
                <a:cs typeface="Calibri"/>
              </a:rPr>
              <a:t>de</a:t>
            </a:r>
            <a:r>
              <a:rPr b="1" spc="-5" dirty="0">
                <a:latin typeface="Calibri"/>
                <a:cs typeface="Calibri"/>
              </a:rPr>
              <a:t> </a:t>
            </a:r>
            <a:r>
              <a:rPr b="1" dirty="0">
                <a:latin typeface="Calibri"/>
                <a:cs typeface="Calibri"/>
              </a:rPr>
              <a:t>un </a:t>
            </a:r>
            <a:r>
              <a:rPr b="1" spc="-20" dirty="0">
                <a:latin typeface="Calibri"/>
                <a:cs typeface="Calibri"/>
              </a:rPr>
              <a:t>plan </a:t>
            </a:r>
            <a:r>
              <a:rPr b="1" dirty="0">
                <a:latin typeface="Calibri"/>
                <a:cs typeface="Calibri"/>
              </a:rPr>
              <a:t>de</a:t>
            </a:r>
            <a:r>
              <a:rPr b="1" spc="-10" dirty="0">
                <a:latin typeface="Calibri"/>
                <a:cs typeface="Calibri"/>
              </a:rPr>
              <a:t> acción</a:t>
            </a:r>
            <a:endParaRPr dirty="0">
              <a:latin typeface="Calibri"/>
              <a:cs typeface="Calibri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1556765" y="5213415"/>
            <a:ext cx="2294381" cy="1193275"/>
          </a:xfrm>
          <a:prstGeom prst="rect">
            <a:avLst/>
          </a:prstGeom>
        </p:spPr>
        <p:txBody>
          <a:bodyPr vert="horz" wrap="square" lIns="0" tIns="165735" rIns="0" bIns="0" rtlCol="0">
            <a:spAutoFit/>
          </a:bodyPr>
          <a:lstStyle/>
          <a:p>
            <a:pPr marL="327660">
              <a:lnSpc>
                <a:spcPct val="100000"/>
              </a:lnSpc>
              <a:spcBef>
                <a:spcPts val="1305"/>
              </a:spcBef>
            </a:pPr>
            <a:r>
              <a:rPr sz="2400" b="1" spc="-50" dirty="0">
                <a:solidFill>
                  <a:srgbClr val="FFFFFF"/>
                </a:solidFill>
                <a:latin typeface="Calibri"/>
                <a:cs typeface="Calibri"/>
              </a:rPr>
              <a:t>E</a:t>
            </a:r>
            <a:endParaRPr sz="2400" dirty="0">
              <a:latin typeface="Calibri"/>
              <a:cs typeface="Calibri"/>
            </a:endParaRPr>
          </a:p>
          <a:p>
            <a:pPr marL="12700" marR="5080">
              <a:lnSpc>
                <a:spcPct val="100000"/>
              </a:lnSpc>
              <a:spcBef>
                <a:spcPts val="795"/>
              </a:spcBef>
            </a:pPr>
            <a:r>
              <a:rPr b="1" spc="-10" dirty="0">
                <a:latin typeface="Calibri"/>
                <a:cs typeface="Calibri"/>
              </a:rPr>
              <a:t>Monitoreo</a:t>
            </a:r>
            <a:r>
              <a:rPr b="1" spc="-15" dirty="0">
                <a:latin typeface="Calibri"/>
                <a:cs typeface="Calibri"/>
              </a:rPr>
              <a:t> </a:t>
            </a:r>
            <a:r>
              <a:rPr b="1" dirty="0">
                <a:latin typeface="Calibri"/>
                <a:cs typeface="Calibri"/>
              </a:rPr>
              <a:t>y</a:t>
            </a:r>
            <a:r>
              <a:rPr b="1" spc="-10" dirty="0">
                <a:latin typeface="Calibri"/>
                <a:cs typeface="Calibri"/>
              </a:rPr>
              <a:t> evaluación </a:t>
            </a:r>
            <a:r>
              <a:rPr b="1" dirty="0">
                <a:latin typeface="Calibri"/>
                <a:cs typeface="Calibri"/>
              </a:rPr>
              <a:t>del</a:t>
            </a:r>
            <a:r>
              <a:rPr b="1" spc="-20" dirty="0">
                <a:latin typeface="Calibri"/>
                <a:cs typeface="Calibri"/>
              </a:rPr>
              <a:t> PEAI</a:t>
            </a:r>
            <a:endParaRPr dirty="0">
              <a:latin typeface="Calibri"/>
              <a:cs typeface="Calibri"/>
            </a:endParaRPr>
          </a:p>
        </p:txBody>
      </p:sp>
      <p:grpSp>
        <p:nvGrpSpPr>
          <p:cNvPr id="22" name="object 22"/>
          <p:cNvGrpSpPr/>
          <p:nvPr/>
        </p:nvGrpSpPr>
        <p:grpSpPr>
          <a:xfrm>
            <a:off x="1071752" y="1708150"/>
            <a:ext cx="8073390" cy="4883150"/>
            <a:chOff x="1071752" y="1708150"/>
            <a:chExt cx="8073390" cy="4883150"/>
          </a:xfrm>
        </p:grpSpPr>
        <p:sp>
          <p:nvSpPr>
            <p:cNvPr id="23" name="object 23"/>
            <p:cNvSpPr/>
            <p:nvPr/>
          </p:nvSpPr>
          <p:spPr>
            <a:xfrm>
              <a:off x="1100327" y="1929384"/>
              <a:ext cx="8016240" cy="4632960"/>
            </a:xfrm>
            <a:custGeom>
              <a:avLst/>
              <a:gdLst/>
              <a:ahLst/>
              <a:cxnLst/>
              <a:rect l="l" t="t" r="r" b="b"/>
              <a:pathLst>
                <a:path w="8016240" h="4632959">
                  <a:moveTo>
                    <a:pt x="0" y="288543"/>
                  </a:moveTo>
                  <a:lnTo>
                    <a:pt x="3775" y="241734"/>
                  </a:lnTo>
                  <a:lnTo>
                    <a:pt x="14707" y="197331"/>
                  </a:lnTo>
                  <a:lnTo>
                    <a:pt x="32201" y="155929"/>
                  </a:lnTo>
                  <a:lnTo>
                    <a:pt x="55664" y="118122"/>
                  </a:lnTo>
                  <a:lnTo>
                    <a:pt x="84502" y="84502"/>
                  </a:lnTo>
                  <a:lnTo>
                    <a:pt x="118122" y="55664"/>
                  </a:lnTo>
                  <a:lnTo>
                    <a:pt x="155929" y="32201"/>
                  </a:lnTo>
                  <a:lnTo>
                    <a:pt x="197331" y="14707"/>
                  </a:lnTo>
                  <a:lnTo>
                    <a:pt x="241734" y="3775"/>
                  </a:lnTo>
                  <a:lnTo>
                    <a:pt x="288544" y="0"/>
                  </a:lnTo>
                  <a:lnTo>
                    <a:pt x="7727696" y="0"/>
                  </a:lnTo>
                  <a:lnTo>
                    <a:pt x="7774505" y="3775"/>
                  </a:lnTo>
                  <a:lnTo>
                    <a:pt x="7818908" y="14707"/>
                  </a:lnTo>
                  <a:lnTo>
                    <a:pt x="7860310" y="32201"/>
                  </a:lnTo>
                  <a:lnTo>
                    <a:pt x="7898117" y="55664"/>
                  </a:lnTo>
                  <a:lnTo>
                    <a:pt x="7931737" y="84502"/>
                  </a:lnTo>
                  <a:lnTo>
                    <a:pt x="7960575" y="118122"/>
                  </a:lnTo>
                  <a:lnTo>
                    <a:pt x="7984038" y="155929"/>
                  </a:lnTo>
                  <a:lnTo>
                    <a:pt x="8001532" y="197331"/>
                  </a:lnTo>
                  <a:lnTo>
                    <a:pt x="8012464" y="241734"/>
                  </a:lnTo>
                  <a:lnTo>
                    <a:pt x="8016240" y="288543"/>
                  </a:lnTo>
                  <a:lnTo>
                    <a:pt x="8016240" y="4344466"/>
                  </a:lnTo>
                  <a:lnTo>
                    <a:pt x="8012464" y="4391262"/>
                  </a:lnTo>
                  <a:lnTo>
                    <a:pt x="8001532" y="4435654"/>
                  </a:lnTo>
                  <a:lnTo>
                    <a:pt x="7984038" y="4477047"/>
                  </a:lnTo>
                  <a:lnTo>
                    <a:pt x="7960575" y="4514848"/>
                  </a:lnTo>
                  <a:lnTo>
                    <a:pt x="7931737" y="4548463"/>
                  </a:lnTo>
                  <a:lnTo>
                    <a:pt x="7898117" y="4577298"/>
                  </a:lnTo>
                  <a:lnTo>
                    <a:pt x="7860310" y="4600759"/>
                  </a:lnTo>
                  <a:lnTo>
                    <a:pt x="7818908" y="4618252"/>
                  </a:lnTo>
                  <a:lnTo>
                    <a:pt x="7774505" y="4629184"/>
                  </a:lnTo>
                  <a:lnTo>
                    <a:pt x="7727696" y="4632959"/>
                  </a:lnTo>
                  <a:lnTo>
                    <a:pt x="288544" y="4632959"/>
                  </a:lnTo>
                  <a:lnTo>
                    <a:pt x="241734" y="4629184"/>
                  </a:lnTo>
                  <a:lnTo>
                    <a:pt x="197331" y="4618252"/>
                  </a:lnTo>
                  <a:lnTo>
                    <a:pt x="155929" y="4600759"/>
                  </a:lnTo>
                  <a:lnTo>
                    <a:pt x="118122" y="4577298"/>
                  </a:lnTo>
                  <a:lnTo>
                    <a:pt x="84502" y="4548463"/>
                  </a:lnTo>
                  <a:lnTo>
                    <a:pt x="55664" y="4514848"/>
                  </a:lnTo>
                  <a:lnTo>
                    <a:pt x="32201" y="4477047"/>
                  </a:lnTo>
                  <a:lnTo>
                    <a:pt x="14707" y="4435654"/>
                  </a:lnTo>
                  <a:lnTo>
                    <a:pt x="3775" y="4391262"/>
                  </a:lnTo>
                  <a:lnTo>
                    <a:pt x="0" y="4344466"/>
                  </a:lnTo>
                  <a:lnTo>
                    <a:pt x="0" y="288543"/>
                  </a:lnTo>
                  <a:close/>
                </a:path>
              </a:pathLst>
            </a:custGeom>
            <a:ln w="57150">
              <a:solidFill>
                <a:srgbClr val="92D05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" name="object 24"/>
            <p:cNvSpPr/>
            <p:nvPr/>
          </p:nvSpPr>
          <p:spPr>
            <a:xfrm>
              <a:off x="1100327" y="1714500"/>
              <a:ext cx="7343140" cy="421005"/>
            </a:xfrm>
            <a:custGeom>
              <a:avLst/>
              <a:gdLst/>
              <a:ahLst/>
              <a:cxnLst/>
              <a:rect l="l" t="t" r="r" b="b"/>
              <a:pathLst>
                <a:path w="7343140" h="421005">
                  <a:moveTo>
                    <a:pt x="7132320" y="0"/>
                  </a:moveTo>
                  <a:lnTo>
                    <a:pt x="210312" y="0"/>
                  </a:lnTo>
                  <a:lnTo>
                    <a:pt x="162088" y="5551"/>
                  </a:lnTo>
                  <a:lnTo>
                    <a:pt x="117821" y="21367"/>
                  </a:lnTo>
                  <a:lnTo>
                    <a:pt x="78771" y="46186"/>
                  </a:lnTo>
                  <a:lnTo>
                    <a:pt x="46202" y="78750"/>
                  </a:lnTo>
                  <a:lnTo>
                    <a:pt x="21375" y="117798"/>
                  </a:lnTo>
                  <a:lnTo>
                    <a:pt x="5554" y="162072"/>
                  </a:lnTo>
                  <a:lnTo>
                    <a:pt x="0" y="210312"/>
                  </a:lnTo>
                  <a:lnTo>
                    <a:pt x="5554" y="258551"/>
                  </a:lnTo>
                  <a:lnTo>
                    <a:pt x="21375" y="302825"/>
                  </a:lnTo>
                  <a:lnTo>
                    <a:pt x="46202" y="341873"/>
                  </a:lnTo>
                  <a:lnTo>
                    <a:pt x="78771" y="374437"/>
                  </a:lnTo>
                  <a:lnTo>
                    <a:pt x="117821" y="399256"/>
                  </a:lnTo>
                  <a:lnTo>
                    <a:pt x="162088" y="415072"/>
                  </a:lnTo>
                  <a:lnTo>
                    <a:pt x="210312" y="420624"/>
                  </a:lnTo>
                  <a:lnTo>
                    <a:pt x="7132320" y="420624"/>
                  </a:lnTo>
                  <a:lnTo>
                    <a:pt x="7180559" y="415072"/>
                  </a:lnTo>
                  <a:lnTo>
                    <a:pt x="7224833" y="399256"/>
                  </a:lnTo>
                  <a:lnTo>
                    <a:pt x="7263881" y="374437"/>
                  </a:lnTo>
                  <a:lnTo>
                    <a:pt x="7296445" y="341873"/>
                  </a:lnTo>
                  <a:lnTo>
                    <a:pt x="7321264" y="302825"/>
                  </a:lnTo>
                  <a:lnTo>
                    <a:pt x="7337080" y="258551"/>
                  </a:lnTo>
                  <a:lnTo>
                    <a:pt x="7342632" y="210312"/>
                  </a:lnTo>
                  <a:lnTo>
                    <a:pt x="7337080" y="162072"/>
                  </a:lnTo>
                  <a:lnTo>
                    <a:pt x="7321264" y="117798"/>
                  </a:lnTo>
                  <a:lnTo>
                    <a:pt x="7296445" y="78750"/>
                  </a:lnTo>
                  <a:lnTo>
                    <a:pt x="7263881" y="46186"/>
                  </a:lnTo>
                  <a:lnTo>
                    <a:pt x="7224833" y="21367"/>
                  </a:lnTo>
                  <a:lnTo>
                    <a:pt x="7180559" y="5551"/>
                  </a:lnTo>
                  <a:lnTo>
                    <a:pt x="7132320" y="0"/>
                  </a:lnTo>
                  <a:close/>
                </a:path>
              </a:pathLst>
            </a:custGeom>
            <a:solidFill>
              <a:srgbClr val="92D05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" name="object 25"/>
            <p:cNvSpPr/>
            <p:nvPr/>
          </p:nvSpPr>
          <p:spPr>
            <a:xfrm>
              <a:off x="1100327" y="1714500"/>
              <a:ext cx="7343140" cy="421005"/>
            </a:xfrm>
            <a:custGeom>
              <a:avLst/>
              <a:gdLst/>
              <a:ahLst/>
              <a:cxnLst/>
              <a:rect l="l" t="t" r="r" b="b"/>
              <a:pathLst>
                <a:path w="7343140" h="421005">
                  <a:moveTo>
                    <a:pt x="0" y="210312"/>
                  </a:moveTo>
                  <a:lnTo>
                    <a:pt x="5554" y="162072"/>
                  </a:lnTo>
                  <a:lnTo>
                    <a:pt x="21375" y="117798"/>
                  </a:lnTo>
                  <a:lnTo>
                    <a:pt x="46202" y="78750"/>
                  </a:lnTo>
                  <a:lnTo>
                    <a:pt x="78771" y="46186"/>
                  </a:lnTo>
                  <a:lnTo>
                    <a:pt x="117821" y="21367"/>
                  </a:lnTo>
                  <a:lnTo>
                    <a:pt x="162088" y="5551"/>
                  </a:lnTo>
                  <a:lnTo>
                    <a:pt x="210312" y="0"/>
                  </a:lnTo>
                  <a:lnTo>
                    <a:pt x="7132320" y="0"/>
                  </a:lnTo>
                  <a:lnTo>
                    <a:pt x="7180559" y="5551"/>
                  </a:lnTo>
                  <a:lnTo>
                    <a:pt x="7224833" y="21367"/>
                  </a:lnTo>
                  <a:lnTo>
                    <a:pt x="7263881" y="46186"/>
                  </a:lnTo>
                  <a:lnTo>
                    <a:pt x="7296445" y="78750"/>
                  </a:lnTo>
                  <a:lnTo>
                    <a:pt x="7321264" y="117798"/>
                  </a:lnTo>
                  <a:lnTo>
                    <a:pt x="7337080" y="162072"/>
                  </a:lnTo>
                  <a:lnTo>
                    <a:pt x="7342632" y="210312"/>
                  </a:lnTo>
                  <a:lnTo>
                    <a:pt x="7337080" y="258551"/>
                  </a:lnTo>
                  <a:lnTo>
                    <a:pt x="7321264" y="302825"/>
                  </a:lnTo>
                  <a:lnTo>
                    <a:pt x="7296445" y="341873"/>
                  </a:lnTo>
                  <a:lnTo>
                    <a:pt x="7263881" y="374437"/>
                  </a:lnTo>
                  <a:lnTo>
                    <a:pt x="7224833" y="399256"/>
                  </a:lnTo>
                  <a:lnTo>
                    <a:pt x="7180559" y="415072"/>
                  </a:lnTo>
                  <a:lnTo>
                    <a:pt x="7132320" y="420624"/>
                  </a:lnTo>
                  <a:lnTo>
                    <a:pt x="210312" y="420624"/>
                  </a:lnTo>
                  <a:lnTo>
                    <a:pt x="162088" y="415072"/>
                  </a:lnTo>
                  <a:lnTo>
                    <a:pt x="117821" y="399256"/>
                  </a:lnTo>
                  <a:lnTo>
                    <a:pt x="78771" y="374437"/>
                  </a:lnTo>
                  <a:lnTo>
                    <a:pt x="46202" y="341873"/>
                  </a:lnTo>
                  <a:lnTo>
                    <a:pt x="21375" y="302825"/>
                  </a:lnTo>
                  <a:lnTo>
                    <a:pt x="5554" y="258551"/>
                  </a:lnTo>
                  <a:lnTo>
                    <a:pt x="0" y="210312"/>
                  </a:lnTo>
                  <a:close/>
                </a:path>
              </a:pathLst>
            </a:custGeom>
            <a:ln w="12699">
              <a:solidFill>
                <a:srgbClr val="92D05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6" name="object 26"/>
          <p:cNvSpPr txBox="1"/>
          <p:nvPr/>
        </p:nvSpPr>
        <p:spPr>
          <a:xfrm>
            <a:off x="1397000" y="1510952"/>
            <a:ext cx="6749415" cy="1125855"/>
          </a:xfrm>
          <a:prstGeom prst="rect">
            <a:avLst/>
          </a:prstGeom>
        </p:spPr>
        <p:txBody>
          <a:bodyPr vert="horz" wrap="square" lIns="0" tIns="1778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400"/>
              </a:spcBef>
            </a:pPr>
            <a:r>
              <a:rPr sz="2800" b="1" dirty="0">
                <a:solidFill>
                  <a:srgbClr val="FFFFFF"/>
                </a:solidFill>
                <a:latin typeface="Calibri"/>
                <a:cs typeface="Calibri"/>
              </a:rPr>
              <a:t>Procesos</a:t>
            </a:r>
            <a:r>
              <a:rPr sz="2800" b="1" spc="-7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800" b="1" dirty="0">
                <a:solidFill>
                  <a:srgbClr val="FFFFFF"/>
                </a:solidFill>
                <a:latin typeface="Calibri"/>
                <a:cs typeface="Calibri"/>
              </a:rPr>
              <a:t>para</a:t>
            </a:r>
            <a:r>
              <a:rPr sz="2800" b="1" spc="-7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800" b="1" dirty="0">
                <a:solidFill>
                  <a:srgbClr val="FFFFFF"/>
                </a:solidFill>
                <a:latin typeface="Calibri"/>
                <a:cs typeface="Calibri"/>
              </a:rPr>
              <a:t>elaborar</a:t>
            </a:r>
            <a:r>
              <a:rPr sz="2800" b="1" spc="-5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800" b="1" dirty="0">
                <a:solidFill>
                  <a:srgbClr val="FFFFFF"/>
                </a:solidFill>
                <a:latin typeface="Calibri"/>
                <a:cs typeface="Calibri"/>
              </a:rPr>
              <a:t>e</a:t>
            </a:r>
            <a:r>
              <a:rPr sz="2800" b="1" spc="-8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800" b="1" spc="-10" dirty="0">
                <a:solidFill>
                  <a:srgbClr val="FFFFFF"/>
                </a:solidFill>
                <a:latin typeface="Calibri"/>
                <a:cs typeface="Calibri"/>
              </a:rPr>
              <a:t>implementar</a:t>
            </a:r>
            <a:r>
              <a:rPr sz="2800" b="1" spc="-6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800" b="1" dirty="0">
                <a:solidFill>
                  <a:srgbClr val="FFFFFF"/>
                </a:solidFill>
                <a:latin typeface="Calibri"/>
                <a:cs typeface="Calibri"/>
              </a:rPr>
              <a:t>el</a:t>
            </a:r>
            <a:r>
              <a:rPr sz="2800" b="1" spc="-7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800" b="1" spc="-20" dirty="0">
                <a:solidFill>
                  <a:srgbClr val="FFFFFF"/>
                </a:solidFill>
                <a:latin typeface="Calibri"/>
                <a:cs typeface="Calibri"/>
              </a:rPr>
              <a:t>PEAI</a:t>
            </a:r>
            <a:endParaRPr sz="2800">
              <a:latin typeface="Calibri"/>
              <a:cs typeface="Calibri"/>
            </a:endParaRPr>
          </a:p>
          <a:p>
            <a:pPr marL="490855">
              <a:lnSpc>
                <a:spcPct val="100000"/>
              </a:lnSpc>
              <a:spcBef>
                <a:spcPts val="1120"/>
              </a:spcBef>
            </a:pPr>
            <a:r>
              <a:rPr sz="2400" b="1" spc="-50" dirty="0">
                <a:solidFill>
                  <a:srgbClr val="FFFFFF"/>
                </a:solidFill>
                <a:latin typeface="Calibri"/>
                <a:cs typeface="Calibri"/>
              </a:rPr>
              <a:t>A</a:t>
            </a:r>
            <a:endParaRPr sz="2400">
              <a:latin typeface="Calibri"/>
              <a:cs typeface="Calibri"/>
            </a:endParaRPr>
          </a:p>
        </p:txBody>
      </p:sp>
      <p:sp>
        <p:nvSpPr>
          <p:cNvPr id="27" name="object 27"/>
          <p:cNvSpPr/>
          <p:nvPr/>
        </p:nvSpPr>
        <p:spPr>
          <a:xfrm>
            <a:off x="8474964" y="2560320"/>
            <a:ext cx="2651760" cy="3048000"/>
          </a:xfrm>
          <a:custGeom>
            <a:avLst/>
            <a:gdLst/>
            <a:ahLst/>
            <a:cxnLst/>
            <a:rect l="l" t="t" r="r" b="b"/>
            <a:pathLst>
              <a:path w="2651759" h="3048000">
                <a:moveTo>
                  <a:pt x="2651760" y="0"/>
                </a:moveTo>
                <a:lnTo>
                  <a:pt x="0" y="0"/>
                </a:lnTo>
                <a:lnTo>
                  <a:pt x="0" y="3047999"/>
                </a:lnTo>
                <a:lnTo>
                  <a:pt x="2651760" y="3047999"/>
                </a:lnTo>
                <a:lnTo>
                  <a:pt x="2651760" y="0"/>
                </a:lnTo>
                <a:close/>
              </a:path>
            </a:pathLst>
          </a:custGeom>
          <a:solidFill>
            <a:srgbClr val="FFF8E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28"/>
          <p:cNvSpPr txBox="1"/>
          <p:nvPr/>
        </p:nvSpPr>
        <p:spPr>
          <a:xfrm>
            <a:off x="8554973" y="2577845"/>
            <a:ext cx="2357755" cy="295275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5"/>
              </a:spcBef>
            </a:pPr>
            <a:r>
              <a:rPr sz="2000" b="1" dirty="0">
                <a:solidFill>
                  <a:srgbClr val="404040"/>
                </a:solidFill>
                <a:latin typeface="Calibri"/>
                <a:cs typeface="Calibri"/>
              </a:rPr>
              <a:t>Este</a:t>
            </a:r>
            <a:r>
              <a:rPr sz="2000" b="1" spc="-75" dirty="0">
                <a:solidFill>
                  <a:srgbClr val="404040"/>
                </a:solidFill>
                <a:latin typeface="Calibri"/>
                <a:cs typeface="Calibri"/>
              </a:rPr>
              <a:t> </a:t>
            </a:r>
            <a:r>
              <a:rPr sz="2000" b="1" dirty="0">
                <a:solidFill>
                  <a:srgbClr val="404040"/>
                </a:solidFill>
                <a:latin typeface="Calibri"/>
                <a:cs typeface="Calibri"/>
              </a:rPr>
              <a:t>proceso</a:t>
            </a:r>
            <a:r>
              <a:rPr sz="2000" b="1" spc="-70" dirty="0">
                <a:solidFill>
                  <a:srgbClr val="404040"/>
                </a:solidFill>
                <a:latin typeface="Calibri"/>
                <a:cs typeface="Calibri"/>
              </a:rPr>
              <a:t> </a:t>
            </a:r>
            <a:r>
              <a:rPr sz="2000" b="1" spc="-25" dirty="0">
                <a:solidFill>
                  <a:srgbClr val="404040"/>
                </a:solidFill>
                <a:latin typeface="Calibri"/>
                <a:cs typeface="Calibri"/>
              </a:rPr>
              <a:t>es </a:t>
            </a:r>
            <a:r>
              <a:rPr sz="2000" b="1" dirty="0">
                <a:solidFill>
                  <a:srgbClr val="404040"/>
                </a:solidFill>
                <a:latin typeface="Calibri"/>
                <a:cs typeface="Calibri"/>
              </a:rPr>
              <a:t>liderado</a:t>
            </a:r>
            <a:r>
              <a:rPr sz="2000" b="1" spc="-55" dirty="0">
                <a:solidFill>
                  <a:srgbClr val="404040"/>
                </a:solidFill>
                <a:latin typeface="Calibri"/>
                <a:cs typeface="Calibri"/>
              </a:rPr>
              <a:t> </a:t>
            </a:r>
            <a:r>
              <a:rPr sz="2000" b="1" dirty="0">
                <a:solidFill>
                  <a:srgbClr val="404040"/>
                </a:solidFill>
                <a:latin typeface="Calibri"/>
                <a:cs typeface="Calibri"/>
              </a:rPr>
              <a:t>por</a:t>
            </a:r>
            <a:r>
              <a:rPr sz="2000" b="1" spc="-50" dirty="0">
                <a:solidFill>
                  <a:srgbClr val="404040"/>
                </a:solidFill>
                <a:latin typeface="Calibri"/>
                <a:cs typeface="Calibri"/>
              </a:rPr>
              <a:t> </a:t>
            </a:r>
            <a:r>
              <a:rPr sz="2000" b="1" spc="-25" dirty="0">
                <a:solidFill>
                  <a:srgbClr val="404040"/>
                </a:solidFill>
                <a:latin typeface="Calibri"/>
                <a:cs typeface="Calibri"/>
              </a:rPr>
              <a:t>el </a:t>
            </a:r>
            <a:r>
              <a:rPr sz="2400" b="1" dirty="0">
                <a:latin typeface="Calibri"/>
                <a:cs typeface="Calibri"/>
              </a:rPr>
              <a:t>Directivo</a:t>
            </a:r>
            <a:r>
              <a:rPr sz="2400" b="1" spc="-70" dirty="0">
                <a:latin typeface="Calibri"/>
                <a:cs typeface="Calibri"/>
              </a:rPr>
              <a:t> </a:t>
            </a:r>
            <a:r>
              <a:rPr sz="2400" b="1" dirty="0">
                <a:latin typeface="Calibri"/>
                <a:cs typeface="Calibri"/>
              </a:rPr>
              <a:t>y</a:t>
            </a:r>
            <a:r>
              <a:rPr sz="2400" b="1" spc="-65" dirty="0">
                <a:latin typeface="Calibri"/>
                <a:cs typeface="Calibri"/>
              </a:rPr>
              <a:t> </a:t>
            </a:r>
            <a:r>
              <a:rPr sz="2400" b="1" spc="-25" dirty="0">
                <a:latin typeface="Calibri"/>
                <a:cs typeface="Calibri"/>
              </a:rPr>
              <a:t>el </a:t>
            </a:r>
            <a:r>
              <a:rPr sz="2400" b="1" dirty="0">
                <a:latin typeface="Calibri"/>
                <a:cs typeface="Calibri"/>
              </a:rPr>
              <a:t>Comité</a:t>
            </a:r>
            <a:r>
              <a:rPr sz="2400" b="1" spc="-80" dirty="0">
                <a:latin typeface="Calibri"/>
                <a:cs typeface="Calibri"/>
              </a:rPr>
              <a:t> </a:t>
            </a:r>
            <a:r>
              <a:rPr sz="2400" b="1" dirty="0">
                <a:latin typeface="Calibri"/>
                <a:cs typeface="Calibri"/>
              </a:rPr>
              <a:t>de</a:t>
            </a:r>
            <a:r>
              <a:rPr sz="2400" b="1" spc="-70" dirty="0">
                <a:latin typeface="Calibri"/>
                <a:cs typeface="Calibri"/>
              </a:rPr>
              <a:t> </a:t>
            </a:r>
            <a:r>
              <a:rPr sz="2400" b="1" spc="-10" dirty="0">
                <a:latin typeface="Calibri"/>
                <a:cs typeface="Calibri"/>
              </a:rPr>
              <a:t>Gestión Pedagógica</a:t>
            </a:r>
            <a:r>
              <a:rPr sz="2400" b="1" spc="-45" dirty="0">
                <a:latin typeface="Calibri"/>
                <a:cs typeface="Calibri"/>
              </a:rPr>
              <a:t> </a:t>
            </a:r>
            <a:r>
              <a:rPr sz="2000" b="1" dirty="0">
                <a:latin typeface="Calibri"/>
                <a:cs typeface="Calibri"/>
              </a:rPr>
              <a:t>,</a:t>
            </a:r>
            <a:r>
              <a:rPr sz="2000" b="1" spc="-35" dirty="0">
                <a:latin typeface="Calibri"/>
                <a:cs typeface="Calibri"/>
              </a:rPr>
              <a:t> </a:t>
            </a:r>
            <a:r>
              <a:rPr sz="2000" b="1" dirty="0">
                <a:solidFill>
                  <a:srgbClr val="404040"/>
                </a:solidFill>
                <a:latin typeface="Calibri"/>
                <a:cs typeface="Calibri"/>
              </a:rPr>
              <a:t>con</a:t>
            </a:r>
            <a:r>
              <a:rPr sz="2000" b="1" spc="-30" dirty="0">
                <a:solidFill>
                  <a:srgbClr val="404040"/>
                </a:solidFill>
                <a:latin typeface="Calibri"/>
                <a:cs typeface="Calibri"/>
              </a:rPr>
              <a:t> </a:t>
            </a:r>
            <a:r>
              <a:rPr sz="2000" b="1" spc="-25" dirty="0">
                <a:solidFill>
                  <a:srgbClr val="404040"/>
                </a:solidFill>
                <a:latin typeface="Calibri"/>
                <a:cs typeface="Calibri"/>
              </a:rPr>
              <a:t>la </a:t>
            </a:r>
            <a:r>
              <a:rPr sz="2000" b="1" dirty="0">
                <a:solidFill>
                  <a:srgbClr val="404040"/>
                </a:solidFill>
                <a:latin typeface="Calibri"/>
                <a:cs typeface="Calibri"/>
              </a:rPr>
              <a:t>participación</a:t>
            </a:r>
            <a:r>
              <a:rPr sz="2000" b="1" spc="-60" dirty="0">
                <a:solidFill>
                  <a:srgbClr val="404040"/>
                </a:solidFill>
                <a:latin typeface="Calibri"/>
                <a:cs typeface="Calibri"/>
              </a:rPr>
              <a:t> </a:t>
            </a:r>
            <a:r>
              <a:rPr sz="2000" b="1" dirty="0">
                <a:solidFill>
                  <a:srgbClr val="404040"/>
                </a:solidFill>
                <a:latin typeface="Calibri"/>
                <a:cs typeface="Calibri"/>
              </a:rPr>
              <a:t>de</a:t>
            </a:r>
            <a:r>
              <a:rPr sz="2000" b="1" spc="-40" dirty="0">
                <a:solidFill>
                  <a:srgbClr val="404040"/>
                </a:solidFill>
                <a:latin typeface="Calibri"/>
                <a:cs typeface="Calibri"/>
              </a:rPr>
              <a:t> </a:t>
            </a:r>
            <a:r>
              <a:rPr sz="2000" b="1" spc="-25" dirty="0">
                <a:solidFill>
                  <a:srgbClr val="404040"/>
                </a:solidFill>
                <a:latin typeface="Calibri"/>
                <a:cs typeface="Calibri"/>
              </a:rPr>
              <a:t>los </a:t>
            </a:r>
            <a:r>
              <a:rPr sz="2000" b="1" dirty="0">
                <a:solidFill>
                  <a:srgbClr val="404040"/>
                </a:solidFill>
                <a:latin typeface="Calibri"/>
                <a:cs typeface="Calibri"/>
              </a:rPr>
              <a:t>otros</a:t>
            </a:r>
            <a:r>
              <a:rPr sz="2000" b="1" spc="-50" dirty="0">
                <a:solidFill>
                  <a:srgbClr val="404040"/>
                </a:solidFill>
                <a:latin typeface="Calibri"/>
                <a:cs typeface="Calibri"/>
              </a:rPr>
              <a:t> </a:t>
            </a:r>
            <a:r>
              <a:rPr sz="2000" b="1" dirty="0">
                <a:latin typeface="Calibri"/>
                <a:cs typeface="Calibri"/>
              </a:rPr>
              <a:t>Comités</a:t>
            </a:r>
            <a:r>
              <a:rPr sz="2000" b="1" spc="-55" dirty="0">
                <a:latin typeface="Calibri"/>
                <a:cs typeface="Calibri"/>
              </a:rPr>
              <a:t> </a:t>
            </a:r>
            <a:r>
              <a:rPr sz="2000" b="1" dirty="0">
                <a:solidFill>
                  <a:srgbClr val="404040"/>
                </a:solidFill>
                <a:latin typeface="Calibri"/>
                <a:cs typeface="Calibri"/>
              </a:rPr>
              <a:t>en</a:t>
            </a:r>
            <a:r>
              <a:rPr sz="2000" b="1" spc="-30" dirty="0">
                <a:solidFill>
                  <a:srgbClr val="404040"/>
                </a:solidFill>
                <a:latin typeface="Calibri"/>
                <a:cs typeface="Calibri"/>
              </a:rPr>
              <a:t> </a:t>
            </a:r>
            <a:r>
              <a:rPr sz="2000" b="1" spc="-25" dirty="0">
                <a:solidFill>
                  <a:srgbClr val="404040"/>
                </a:solidFill>
                <a:latin typeface="Calibri"/>
                <a:cs typeface="Calibri"/>
              </a:rPr>
              <a:t>su </a:t>
            </a:r>
            <a:r>
              <a:rPr sz="2000" b="1" spc="-10" dirty="0">
                <a:solidFill>
                  <a:srgbClr val="404040"/>
                </a:solidFill>
                <a:latin typeface="Calibri"/>
                <a:cs typeface="Calibri"/>
              </a:rPr>
              <a:t>implementación</a:t>
            </a:r>
            <a:r>
              <a:rPr sz="2000" b="1" spc="25" dirty="0">
                <a:solidFill>
                  <a:srgbClr val="404040"/>
                </a:solidFill>
                <a:latin typeface="Calibri"/>
                <a:cs typeface="Calibri"/>
              </a:rPr>
              <a:t> </a:t>
            </a:r>
            <a:r>
              <a:rPr sz="2000" b="1" spc="-50" dirty="0">
                <a:solidFill>
                  <a:srgbClr val="404040"/>
                </a:solidFill>
                <a:latin typeface="Calibri"/>
                <a:cs typeface="Calibri"/>
              </a:rPr>
              <a:t>y </a:t>
            </a:r>
            <a:r>
              <a:rPr sz="2000" b="1" spc="-10" dirty="0">
                <a:solidFill>
                  <a:srgbClr val="404040"/>
                </a:solidFill>
                <a:latin typeface="Calibri"/>
                <a:cs typeface="Calibri"/>
              </a:rPr>
              <a:t>evaluación.</a:t>
            </a:r>
            <a:endParaRPr sz="2000">
              <a:latin typeface="Calibri"/>
              <a:cs typeface="Calibri"/>
            </a:endParaRPr>
          </a:p>
        </p:txBody>
      </p:sp>
      <p:grpSp>
        <p:nvGrpSpPr>
          <p:cNvPr id="29" name="object 29"/>
          <p:cNvGrpSpPr/>
          <p:nvPr/>
        </p:nvGrpSpPr>
        <p:grpSpPr>
          <a:xfrm>
            <a:off x="283463" y="999744"/>
            <a:ext cx="541020" cy="541020"/>
            <a:chOff x="283463" y="999744"/>
            <a:chExt cx="541020" cy="541020"/>
          </a:xfrm>
        </p:grpSpPr>
        <p:sp>
          <p:nvSpPr>
            <p:cNvPr id="30" name="object 30"/>
            <p:cNvSpPr/>
            <p:nvPr/>
          </p:nvSpPr>
          <p:spPr>
            <a:xfrm>
              <a:off x="283463" y="999744"/>
              <a:ext cx="541020" cy="541020"/>
            </a:xfrm>
            <a:custGeom>
              <a:avLst/>
              <a:gdLst/>
              <a:ahLst/>
              <a:cxnLst/>
              <a:rect l="l" t="t" r="r" b="b"/>
              <a:pathLst>
                <a:path w="541019" h="541019">
                  <a:moveTo>
                    <a:pt x="270509" y="0"/>
                  </a:moveTo>
                  <a:lnTo>
                    <a:pt x="221884" y="4359"/>
                  </a:lnTo>
                  <a:lnTo>
                    <a:pt x="176118" y="16929"/>
                  </a:lnTo>
                  <a:lnTo>
                    <a:pt x="133976" y="36942"/>
                  </a:lnTo>
                  <a:lnTo>
                    <a:pt x="96222" y="63635"/>
                  </a:lnTo>
                  <a:lnTo>
                    <a:pt x="63619" y="96243"/>
                  </a:lnTo>
                  <a:lnTo>
                    <a:pt x="36931" y="133999"/>
                  </a:lnTo>
                  <a:lnTo>
                    <a:pt x="16923" y="176139"/>
                  </a:lnTo>
                  <a:lnTo>
                    <a:pt x="4358" y="221897"/>
                  </a:lnTo>
                  <a:lnTo>
                    <a:pt x="0" y="270509"/>
                  </a:lnTo>
                  <a:lnTo>
                    <a:pt x="4358" y="319122"/>
                  </a:lnTo>
                  <a:lnTo>
                    <a:pt x="16923" y="364880"/>
                  </a:lnTo>
                  <a:lnTo>
                    <a:pt x="36931" y="407020"/>
                  </a:lnTo>
                  <a:lnTo>
                    <a:pt x="63619" y="444776"/>
                  </a:lnTo>
                  <a:lnTo>
                    <a:pt x="96222" y="477384"/>
                  </a:lnTo>
                  <a:lnTo>
                    <a:pt x="133976" y="504077"/>
                  </a:lnTo>
                  <a:lnTo>
                    <a:pt x="176118" y="524090"/>
                  </a:lnTo>
                  <a:lnTo>
                    <a:pt x="221884" y="536660"/>
                  </a:lnTo>
                  <a:lnTo>
                    <a:pt x="270509" y="541019"/>
                  </a:lnTo>
                  <a:lnTo>
                    <a:pt x="319135" y="536660"/>
                  </a:lnTo>
                  <a:lnTo>
                    <a:pt x="364901" y="524090"/>
                  </a:lnTo>
                  <a:lnTo>
                    <a:pt x="407043" y="504077"/>
                  </a:lnTo>
                  <a:lnTo>
                    <a:pt x="444797" y="477384"/>
                  </a:lnTo>
                  <a:lnTo>
                    <a:pt x="477400" y="444776"/>
                  </a:lnTo>
                  <a:lnTo>
                    <a:pt x="504088" y="407020"/>
                  </a:lnTo>
                  <a:lnTo>
                    <a:pt x="524096" y="364880"/>
                  </a:lnTo>
                  <a:lnTo>
                    <a:pt x="536661" y="319122"/>
                  </a:lnTo>
                  <a:lnTo>
                    <a:pt x="541020" y="270509"/>
                  </a:lnTo>
                  <a:lnTo>
                    <a:pt x="536661" y="221897"/>
                  </a:lnTo>
                  <a:lnTo>
                    <a:pt x="524096" y="176139"/>
                  </a:lnTo>
                  <a:lnTo>
                    <a:pt x="504088" y="133999"/>
                  </a:lnTo>
                  <a:lnTo>
                    <a:pt x="477400" y="96243"/>
                  </a:lnTo>
                  <a:lnTo>
                    <a:pt x="444797" y="63635"/>
                  </a:lnTo>
                  <a:lnTo>
                    <a:pt x="407043" y="36942"/>
                  </a:lnTo>
                  <a:lnTo>
                    <a:pt x="364901" y="16929"/>
                  </a:lnTo>
                  <a:lnTo>
                    <a:pt x="319135" y="4359"/>
                  </a:lnTo>
                  <a:lnTo>
                    <a:pt x="270509" y="0"/>
                  </a:lnTo>
                  <a:close/>
                </a:path>
              </a:pathLst>
            </a:custGeom>
            <a:solidFill>
              <a:srgbClr val="00AF5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1" name="object 31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448216" y="1134110"/>
              <a:ext cx="223690" cy="248157"/>
            </a:xfrm>
            <a:prstGeom prst="rect">
              <a:avLst/>
            </a:prstGeom>
          </p:spPr>
        </p:pic>
      </p:grpSp>
      <p:pic>
        <p:nvPicPr>
          <p:cNvPr id="32" name="object 32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10498835" y="4701538"/>
            <a:ext cx="1450848" cy="2043683"/>
          </a:xfrm>
          <a:prstGeom prst="rect">
            <a:avLst/>
          </a:prstGeom>
        </p:spPr>
      </p:pic>
      <p:pic>
        <p:nvPicPr>
          <p:cNvPr id="34" name="object 6">
            <a:extLst>
              <a:ext uri="{FF2B5EF4-FFF2-40B4-BE49-F238E27FC236}">
                <a16:creationId xmlns:a16="http://schemas.microsoft.com/office/drawing/2014/main" id="{C108D78A-2422-BB6E-42DC-F562346736C7}"/>
              </a:ext>
            </a:extLst>
          </p:cNvPr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38100" y="0"/>
            <a:ext cx="2552700" cy="553212"/>
          </a:xfrm>
          <a:prstGeom prst="rect">
            <a:avLst/>
          </a:prstGeom>
        </p:spPr>
      </p:pic>
      <p:pic>
        <p:nvPicPr>
          <p:cNvPr id="35" name="Picture 2">
            <a:extLst>
              <a:ext uri="{FF2B5EF4-FFF2-40B4-BE49-F238E27FC236}">
                <a16:creationId xmlns:a16="http://schemas.microsoft.com/office/drawing/2014/main" id="{8248BF42-91CE-0BCD-CDDC-E6DD4A82B76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79328" y="-2458"/>
            <a:ext cx="812672" cy="8126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986129" y="906271"/>
            <a:ext cx="9795510" cy="7569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2400" spc="-110" dirty="0"/>
              <a:t>Revisión</a:t>
            </a:r>
            <a:r>
              <a:rPr sz="2400" spc="-55" dirty="0"/>
              <a:t> </a:t>
            </a:r>
            <a:r>
              <a:rPr sz="2400" spc="85" dirty="0"/>
              <a:t>de</a:t>
            </a:r>
            <a:r>
              <a:rPr sz="2400" spc="-55" dirty="0"/>
              <a:t> </a:t>
            </a:r>
            <a:r>
              <a:rPr sz="2400" spc="-95" dirty="0"/>
              <a:t>los</a:t>
            </a:r>
            <a:r>
              <a:rPr sz="2400" spc="-55" dirty="0"/>
              <a:t> </a:t>
            </a:r>
            <a:r>
              <a:rPr sz="2400" spc="-10" dirty="0"/>
              <a:t>documentos</a:t>
            </a:r>
            <a:r>
              <a:rPr sz="2400" spc="-55" dirty="0"/>
              <a:t> </a:t>
            </a:r>
            <a:r>
              <a:rPr sz="2400" spc="85" dirty="0"/>
              <a:t>de</a:t>
            </a:r>
            <a:r>
              <a:rPr sz="2400" spc="-45" dirty="0"/>
              <a:t> </a:t>
            </a:r>
            <a:r>
              <a:rPr sz="2400" spc="-80" dirty="0"/>
              <a:t>gestión</a:t>
            </a:r>
            <a:r>
              <a:rPr sz="2400" spc="-55" dirty="0"/>
              <a:t> </a:t>
            </a:r>
            <a:r>
              <a:rPr sz="2400" dirty="0"/>
              <a:t>escolar</a:t>
            </a:r>
            <a:r>
              <a:rPr sz="2400" spc="-55" dirty="0"/>
              <a:t> </a:t>
            </a:r>
            <a:r>
              <a:rPr sz="2400" dirty="0"/>
              <a:t>para</a:t>
            </a:r>
            <a:r>
              <a:rPr sz="2400" spc="-45" dirty="0"/>
              <a:t> </a:t>
            </a:r>
            <a:r>
              <a:rPr sz="2400" spc="-60" dirty="0"/>
              <a:t>identificar</a:t>
            </a:r>
            <a:r>
              <a:rPr sz="2400" spc="-45" dirty="0"/>
              <a:t> </a:t>
            </a:r>
            <a:r>
              <a:rPr sz="2400" spc="-25" dirty="0"/>
              <a:t>las </a:t>
            </a:r>
            <a:r>
              <a:rPr sz="2400" spc="-55" dirty="0"/>
              <a:t>situaciones</a:t>
            </a:r>
            <a:r>
              <a:rPr sz="2400" spc="-80" dirty="0"/>
              <a:t> </a:t>
            </a:r>
            <a:r>
              <a:rPr sz="2400" spc="-35" dirty="0"/>
              <a:t>ambientales</a:t>
            </a:r>
            <a:r>
              <a:rPr sz="2400" spc="-80" dirty="0"/>
              <a:t> </a:t>
            </a:r>
            <a:r>
              <a:rPr sz="2400" dirty="0"/>
              <a:t>del</a:t>
            </a:r>
            <a:r>
              <a:rPr sz="2400" spc="-75" dirty="0"/>
              <a:t> </a:t>
            </a:r>
            <a:r>
              <a:rPr sz="2400" spc="-30" dirty="0"/>
              <a:t>contexto</a:t>
            </a:r>
            <a:r>
              <a:rPr sz="2400" spc="-55" dirty="0"/>
              <a:t> </a:t>
            </a:r>
            <a:r>
              <a:rPr sz="2400" spc="85" dirty="0"/>
              <a:t>de</a:t>
            </a:r>
            <a:r>
              <a:rPr sz="2400" spc="-80" dirty="0"/>
              <a:t> </a:t>
            </a:r>
            <a:r>
              <a:rPr sz="2400" dirty="0"/>
              <a:t>la</a:t>
            </a:r>
            <a:r>
              <a:rPr sz="2400" spc="-70" dirty="0"/>
              <a:t> </a:t>
            </a:r>
            <a:r>
              <a:rPr sz="2400" spc="-300" dirty="0"/>
              <a:t>IE.</a:t>
            </a:r>
            <a:endParaRPr sz="2400"/>
          </a:p>
        </p:txBody>
      </p:sp>
      <p:grpSp>
        <p:nvGrpSpPr>
          <p:cNvPr id="4" name="object 4"/>
          <p:cNvGrpSpPr/>
          <p:nvPr/>
        </p:nvGrpSpPr>
        <p:grpSpPr>
          <a:xfrm>
            <a:off x="219456" y="947927"/>
            <a:ext cx="539750" cy="539750"/>
            <a:chOff x="219456" y="947927"/>
            <a:chExt cx="539750" cy="539750"/>
          </a:xfrm>
        </p:grpSpPr>
        <p:sp>
          <p:nvSpPr>
            <p:cNvPr id="5" name="object 5"/>
            <p:cNvSpPr/>
            <p:nvPr/>
          </p:nvSpPr>
          <p:spPr>
            <a:xfrm>
              <a:off x="219456" y="947927"/>
              <a:ext cx="539750" cy="539750"/>
            </a:xfrm>
            <a:custGeom>
              <a:avLst/>
              <a:gdLst/>
              <a:ahLst/>
              <a:cxnLst/>
              <a:rect l="l" t="t" r="r" b="b"/>
              <a:pathLst>
                <a:path w="539750" h="539750">
                  <a:moveTo>
                    <a:pt x="269748" y="0"/>
                  </a:moveTo>
                  <a:lnTo>
                    <a:pt x="221258" y="4346"/>
                  </a:lnTo>
                  <a:lnTo>
                    <a:pt x="175621" y="16876"/>
                  </a:lnTo>
                  <a:lnTo>
                    <a:pt x="133598" y="36829"/>
                  </a:lnTo>
                  <a:lnTo>
                    <a:pt x="95950" y="63443"/>
                  </a:lnTo>
                  <a:lnTo>
                    <a:pt x="63439" y="95955"/>
                  </a:lnTo>
                  <a:lnTo>
                    <a:pt x="36827" y="133603"/>
                  </a:lnTo>
                  <a:lnTo>
                    <a:pt x="16875" y="175626"/>
                  </a:lnTo>
                  <a:lnTo>
                    <a:pt x="4345" y="221262"/>
                  </a:lnTo>
                  <a:lnTo>
                    <a:pt x="0" y="269748"/>
                  </a:lnTo>
                  <a:lnTo>
                    <a:pt x="4345" y="318233"/>
                  </a:lnTo>
                  <a:lnTo>
                    <a:pt x="16875" y="363869"/>
                  </a:lnTo>
                  <a:lnTo>
                    <a:pt x="36827" y="405891"/>
                  </a:lnTo>
                  <a:lnTo>
                    <a:pt x="63439" y="443540"/>
                  </a:lnTo>
                  <a:lnTo>
                    <a:pt x="95950" y="476052"/>
                  </a:lnTo>
                  <a:lnTo>
                    <a:pt x="133598" y="502665"/>
                  </a:lnTo>
                  <a:lnTo>
                    <a:pt x="175621" y="522619"/>
                  </a:lnTo>
                  <a:lnTo>
                    <a:pt x="221258" y="535149"/>
                  </a:lnTo>
                  <a:lnTo>
                    <a:pt x="269748" y="539496"/>
                  </a:lnTo>
                  <a:lnTo>
                    <a:pt x="318237" y="535149"/>
                  </a:lnTo>
                  <a:lnTo>
                    <a:pt x="363874" y="522619"/>
                  </a:lnTo>
                  <a:lnTo>
                    <a:pt x="405897" y="502666"/>
                  </a:lnTo>
                  <a:lnTo>
                    <a:pt x="443545" y="476052"/>
                  </a:lnTo>
                  <a:lnTo>
                    <a:pt x="476056" y="443540"/>
                  </a:lnTo>
                  <a:lnTo>
                    <a:pt x="502668" y="405892"/>
                  </a:lnTo>
                  <a:lnTo>
                    <a:pt x="522620" y="363869"/>
                  </a:lnTo>
                  <a:lnTo>
                    <a:pt x="535150" y="318233"/>
                  </a:lnTo>
                  <a:lnTo>
                    <a:pt x="539496" y="269748"/>
                  </a:lnTo>
                  <a:lnTo>
                    <a:pt x="535150" y="221262"/>
                  </a:lnTo>
                  <a:lnTo>
                    <a:pt x="522620" y="175626"/>
                  </a:lnTo>
                  <a:lnTo>
                    <a:pt x="502668" y="133604"/>
                  </a:lnTo>
                  <a:lnTo>
                    <a:pt x="476056" y="95955"/>
                  </a:lnTo>
                  <a:lnTo>
                    <a:pt x="443545" y="63443"/>
                  </a:lnTo>
                  <a:lnTo>
                    <a:pt x="405897" y="36830"/>
                  </a:lnTo>
                  <a:lnTo>
                    <a:pt x="363874" y="16876"/>
                  </a:lnTo>
                  <a:lnTo>
                    <a:pt x="318237" y="4346"/>
                  </a:lnTo>
                  <a:lnTo>
                    <a:pt x="269748" y="0"/>
                  </a:lnTo>
                  <a:close/>
                </a:path>
              </a:pathLst>
            </a:custGeom>
            <a:solidFill>
              <a:srgbClr val="FFC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" name="object 6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67284" y="1094231"/>
              <a:ext cx="239267" cy="239267"/>
            </a:xfrm>
            <a:prstGeom prst="rect">
              <a:avLst/>
            </a:prstGeom>
          </p:spPr>
        </p:pic>
      </p:grpSp>
      <p:graphicFrame>
        <p:nvGraphicFramePr>
          <p:cNvPr id="7" name="object 7"/>
          <p:cNvGraphicFramePr>
            <a:graphicFrameLocks noGrp="1"/>
          </p:cNvGraphicFramePr>
          <p:nvPr/>
        </p:nvGraphicFramePr>
        <p:xfrm>
          <a:off x="5487289" y="1949323"/>
          <a:ext cx="6502398" cy="439991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11340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283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6738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99326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942340">
                <a:tc row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1860"/>
                        </a:spcBef>
                      </a:pPr>
                      <a:endParaRPr sz="1800">
                        <a:latin typeface="Times New Roman"/>
                        <a:cs typeface="Times New Roman"/>
                      </a:endParaRPr>
                    </a:p>
                    <a:p>
                      <a:pPr marL="1130300" marR="303530" indent="-819150">
                        <a:lnSpc>
                          <a:spcPct val="100000"/>
                        </a:lnSpc>
                      </a:pPr>
                      <a:r>
                        <a:rPr sz="1800" b="1" spc="-10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DOCUMENTO</a:t>
                      </a:r>
                      <a:r>
                        <a:rPr sz="1800" b="1" spc="-15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800" b="1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DE</a:t>
                      </a:r>
                      <a:r>
                        <a:rPr sz="1800" b="1" spc="-5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800" b="1" spc="-10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GESTIÓN ESCOLAR</a:t>
                      </a:r>
                      <a:endParaRPr sz="1800">
                        <a:latin typeface="Calibri"/>
                        <a:cs typeface="Calibri"/>
                      </a:endParaRPr>
                    </a:p>
                  </a:txBody>
                  <a:tcPr marL="0" marR="0" marT="236220" marB="0">
                    <a:lnL w="12700">
                      <a:solidFill>
                        <a:srgbClr val="6FAC46"/>
                      </a:solidFill>
                      <a:prstDash val="solid"/>
                    </a:lnL>
                    <a:solidFill>
                      <a:srgbClr val="6FAC46"/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135890" marR="126364" indent="-1270" algn="ctr">
                        <a:lnSpc>
                          <a:spcPct val="100000"/>
                        </a:lnSpc>
                        <a:spcBef>
                          <a:spcPts val="295"/>
                        </a:spcBef>
                      </a:pPr>
                      <a:r>
                        <a:rPr sz="1800" b="1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SE</a:t>
                      </a:r>
                      <a:r>
                        <a:rPr sz="1800" b="1" spc="-10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800" b="1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EVIDENCIA</a:t>
                      </a:r>
                      <a:r>
                        <a:rPr sz="1800" b="1" spc="-20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800" b="1" spc="-35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LA </a:t>
                      </a:r>
                      <a:r>
                        <a:rPr sz="1800" b="1" spc="-10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TRANVERSALIDAD</a:t>
                      </a:r>
                      <a:r>
                        <a:rPr sz="1800" b="1" spc="-20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800" b="1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DEL</a:t>
                      </a:r>
                      <a:r>
                        <a:rPr sz="1800" b="1" spc="5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800" b="1" spc="-10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ENFOQUE AMBIENTAL</a:t>
                      </a:r>
                      <a:endParaRPr sz="1800">
                        <a:latin typeface="Calibri"/>
                        <a:cs typeface="Calibri"/>
                      </a:endParaRPr>
                    </a:p>
                  </a:txBody>
                  <a:tcPr marL="0" marR="0" marT="37465" marB="0">
                    <a:lnR w="12700">
                      <a:solidFill>
                        <a:srgbClr val="6FAC46"/>
                      </a:solidFill>
                      <a:prstDash val="solid"/>
                    </a:lnR>
                    <a:solidFill>
                      <a:srgbClr val="6FAC4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1925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236220" marB="0">
                    <a:lnL w="12700">
                      <a:solidFill>
                        <a:srgbClr val="6FAC46"/>
                      </a:solidFill>
                      <a:prstDash val="solid"/>
                    </a:lnL>
                    <a:solidFill>
                      <a:srgbClr val="6FAC4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solidFill>
                      <a:srgbClr val="6FAC4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solidFill>
                      <a:srgbClr val="6FAC46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450850">
                        <a:lnSpc>
                          <a:spcPct val="100000"/>
                        </a:lnSpc>
                        <a:spcBef>
                          <a:spcPts val="110"/>
                        </a:spcBef>
                      </a:pPr>
                      <a:r>
                        <a:rPr sz="1800" spc="-10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Comentario</a:t>
                      </a:r>
                      <a:endParaRPr sz="1800">
                        <a:latin typeface="Calibri"/>
                        <a:cs typeface="Calibri"/>
                      </a:endParaRPr>
                    </a:p>
                    <a:p>
                      <a:pPr marL="394970">
                        <a:lnSpc>
                          <a:spcPct val="100000"/>
                        </a:lnSpc>
                      </a:pPr>
                      <a:r>
                        <a:rPr sz="1800" spc="-10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/observación</a:t>
                      </a:r>
                      <a:endParaRPr sz="1800">
                        <a:latin typeface="Calibri"/>
                        <a:cs typeface="Calibri"/>
                      </a:endParaRPr>
                    </a:p>
                  </a:txBody>
                  <a:tcPr marL="0" marR="0" marT="13970" marB="0">
                    <a:lnR w="12700">
                      <a:solidFill>
                        <a:srgbClr val="6FAC46"/>
                      </a:solidFill>
                      <a:prstDash val="solid"/>
                    </a:lnR>
                    <a:solidFill>
                      <a:srgbClr val="6FAC4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7117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6FAC46"/>
                      </a:solidFill>
                      <a:prstDash val="solid"/>
                    </a:lnL>
                    <a:solidFill>
                      <a:srgbClr val="6FAC46"/>
                    </a:solidFill>
                  </a:tcPr>
                </a:tc>
                <a:tc>
                  <a:txBody>
                    <a:bodyPr/>
                    <a:lstStyle/>
                    <a:p>
                      <a:pPr marL="1905" algn="ctr">
                        <a:lnSpc>
                          <a:spcPts val="2070"/>
                        </a:lnSpc>
                      </a:pPr>
                      <a:r>
                        <a:rPr sz="1800" spc="-25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SI</a:t>
                      </a:r>
                      <a:endParaRPr sz="18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solidFill>
                      <a:srgbClr val="6FAC46"/>
                    </a:solidFill>
                  </a:tcPr>
                </a:tc>
                <a:tc>
                  <a:txBody>
                    <a:bodyPr/>
                    <a:lstStyle/>
                    <a:p>
                      <a:pPr marL="185420">
                        <a:lnSpc>
                          <a:spcPts val="2070"/>
                        </a:lnSpc>
                      </a:pPr>
                      <a:r>
                        <a:rPr sz="1800" spc="-25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NO</a:t>
                      </a:r>
                      <a:endParaRPr sz="18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solidFill>
                      <a:srgbClr val="6FAC46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3970" marB="0">
                    <a:lnR w="12700">
                      <a:solidFill>
                        <a:srgbClr val="6FAC46"/>
                      </a:solidFill>
                      <a:prstDash val="solid"/>
                    </a:lnR>
                    <a:solidFill>
                      <a:srgbClr val="6FAC4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77569"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195"/>
                        </a:spcBef>
                      </a:pPr>
                      <a:r>
                        <a:rPr sz="1800" dirty="0">
                          <a:latin typeface="Calibri"/>
                          <a:cs typeface="Calibri"/>
                        </a:rPr>
                        <a:t>Proyecto</a:t>
                      </a:r>
                      <a:r>
                        <a:rPr sz="1800" spc="-9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800" spc="-10" dirty="0">
                          <a:latin typeface="Calibri"/>
                          <a:cs typeface="Calibri"/>
                        </a:rPr>
                        <a:t>educativo</a:t>
                      </a:r>
                      <a:endParaRPr sz="1800">
                        <a:latin typeface="Calibri"/>
                        <a:cs typeface="Calibri"/>
                      </a:endParaRPr>
                    </a:p>
                    <a:p>
                      <a:pPr marL="92075">
                        <a:lnSpc>
                          <a:spcPct val="100000"/>
                        </a:lnSpc>
                      </a:pPr>
                      <a:r>
                        <a:rPr sz="1800" dirty="0">
                          <a:latin typeface="Calibri"/>
                          <a:cs typeface="Calibri"/>
                        </a:rPr>
                        <a:t>institucional</a:t>
                      </a:r>
                      <a:r>
                        <a:rPr sz="1800" spc="-10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800" b="1" spc="-10" dirty="0">
                          <a:latin typeface="Calibri"/>
                          <a:cs typeface="Calibri"/>
                        </a:rPr>
                        <a:t>(PEI)</a:t>
                      </a:r>
                      <a:endParaRPr sz="1800">
                        <a:latin typeface="Calibri"/>
                        <a:cs typeface="Calibri"/>
                      </a:endParaRPr>
                    </a:p>
                    <a:p>
                      <a:pPr marL="92075">
                        <a:lnSpc>
                          <a:spcPct val="100000"/>
                        </a:lnSpc>
                        <a:spcBef>
                          <a:spcPts val="20"/>
                        </a:spcBef>
                      </a:pPr>
                      <a:r>
                        <a:rPr sz="1600" i="1" dirty="0">
                          <a:latin typeface="Calibri"/>
                          <a:cs typeface="Calibri"/>
                        </a:rPr>
                        <a:t>(visión,</a:t>
                      </a:r>
                      <a:r>
                        <a:rPr sz="1600" i="1" spc="-4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600" i="1" dirty="0">
                          <a:latin typeface="Calibri"/>
                          <a:cs typeface="Calibri"/>
                        </a:rPr>
                        <a:t>misión,</a:t>
                      </a:r>
                      <a:r>
                        <a:rPr sz="1600" i="1" spc="-5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600" i="1" spc="-10" dirty="0">
                          <a:latin typeface="Calibri"/>
                          <a:cs typeface="Calibri"/>
                        </a:rPr>
                        <a:t>diagnóstico)</a:t>
                      </a:r>
                      <a:endParaRPr sz="1600">
                        <a:latin typeface="Calibri"/>
                        <a:cs typeface="Calibri"/>
                      </a:endParaRPr>
                    </a:p>
                  </a:txBody>
                  <a:tcPr marL="0" marR="0" marT="24765" marB="0">
                    <a:lnL w="12700">
                      <a:solidFill>
                        <a:srgbClr val="6FAC46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B w="12700">
                      <a:solidFill>
                        <a:srgbClr val="6FAC46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B w="12700">
                      <a:solidFill>
                        <a:srgbClr val="6FAC46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B w="12700">
                      <a:solidFill>
                        <a:srgbClr val="6FAC46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6FAC46"/>
                      </a:solidFill>
                      <a:prstDash val="solid"/>
                    </a:lnR>
                    <a:lnB w="12700">
                      <a:solidFill>
                        <a:srgbClr val="6FAC46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48970"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1365"/>
                        </a:spcBef>
                      </a:pPr>
                      <a:r>
                        <a:rPr sz="1800" dirty="0">
                          <a:latin typeface="Calibri"/>
                          <a:cs typeface="Calibri"/>
                        </a:rPr>
                        <a:t>Plan</a:t>
                      </a:r>
                      <a:r>
                        <a:rPr sz="1800" spc="-3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800" dirty="0">
                          <a:latin typeface="Calibri"/>
                          <a:cs typeface="Calibri"/>
                        </a:rPr>
                        <a:t>anual</a:t>
                      </a:r>
                      <a:r>
                        <a:rPr sz="1800" spc="-3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800" dirty="0">
                          <a:latin typeface="Calibri"/>
                          <a:cs typeface="Calibri"/>
                        </a:rPr>
                        <a:t>de</a:t>
                      </a:r>
                      <a:r>
                        <a:rPr sz="1800" spc="-4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800" dirty="0">
                          <a:latin typeface="Calibri"/>
                          <a:cs typeface="Calibri"/>
                        </a:rPr>
                        <a:t>trabajo</a:t>
                      </a:r>
                      <a:r>
                        <a:rPr sz="1800" spc="-4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800" spc="-20" dirty="0">
                          <a:latin typeface="Calibri"/>
                          <a:cs typeface="Calibri"/>
                        </a:rPr>
                        <a:t>(</a:t>
                      </a:r>
                      <a:r>
                        <a:rPr sz="1800" b="1" spc="-20" dirty="0">
                          <a:latin typeface="Calibri"/>
                          <a:cs typeface="Calibri"/>
                        </a:rPr>
                        <a:t>PAT</a:t>
                      </a:r>
                      <a:r>
                        <a:rPr sz="1800" spc="-20" dirty="0">
                          <a:latin typeface="Calibri"/>
                          <a:cs typeface="Calibri"/>
                        </a:rPr>
                        <a:t>)</a:t>
                      </a:r>
                      <a:endParaRPr sz="1800">
                        <a:latin typeface="Calibri"/>
                        <a:cs typeface="Calibri"/>
                      </a:endParaRPr>
                    </a:p>
                  </a:txBody>
                  <a:tcPr marL="0" marR="0" marT="173355" marB="0">
                    <a:lnL w="12700">
                      <a:solidFill>
                        <a:srgbClr val="6FAC46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6FAC46"/>
                      </a:solidFill>
                      <a:prstDash val="solid"/>
                    </a:lnT>
                    <a:lnB w="12700">
                      <a:solidFill>
                        <a:srgbClr val="6FAC46"/>
                      </a:solidFill>
                      <a:prstDash val="solid"/>
                    </a:lnB>
                    <a:solidFill>
                      <a:srgbClr val="EBF0E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6FAC46"/>
                      </a:solidFill>
                      <a:prstDash val="solid"/>
                    </a:lnT>
                    <a:lnB w="12700">
                      <a:solidFill>
                        <a:srgbClr val="6FAC46"/>
                      </a:solidFill>
                      <a:prstDash val="solid"/>
                    </a:lnB>
                    <a:solidFill>
                      <a:srgbClr val="EBF0E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6FAC46"/>
                      </a:solidFill>
                      <a:prstDash val="solid"/>
                    </a:lnT>
                    <a:lnB w="12700">
                      <a:solidFill>
                        <a:srgbClr val="6FAC46"/>
                      </a:solidFill>
                      <a:prstDash val="solid"/>
                    </a:lnB>
                    <a:solidFill>
                      <a:srgbClr val="EBF0E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6FAC46"/>
                      </a:solidFill>
                      <a:prstDash val="solid"/>
                    </a:lnR>
                    <a:lnT w="12700">
                      <a:solidFill>
                        <a:srgbClr val="6FAC46"/>
                      </a:solidFill>
                      <a:prstDash val="solid"/>
                    </a:lnT>
                    <a:lnB w="12700">
                      <a:solidFill>
                        <a:srgbClr val="6FAC46"/>
                      </a:solidFill>
                      <a:prstDash val="solid"/>
                    </a:lnB>
                    <a:solidFill>
                      <a:srgbClr val="EBF0E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48970"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285"/>
                        </a:spcBef>
                      </a:pPr>
                      <a:r>
                        <a:rPr sz="1800" dirty="0">
                          <a:latin typeface="Calibri"/>
                          <a:cs typeface="Calibri"/>
                        </a:rPr>
                        <a:t>Planificación</a:t>
                      </a:r>
                      <a:r>
                        <a:rPr sz="1800" spc="-7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800" spc="-10" dirty="0">
                          <a:latin typeface="Calibri"/>
                          <a:cs typeface="Calibri"/>
                        </a:rPr>
                        <a:t>curricular</a:t>
                      </a:r>
                      <a:endParaRPr sz="1800">
                        <a:latin typeface="Calibri"/>
                        <a:cs typeface="Calibri"/>
                      </a:endParaRPr>
                    </a:p>
                    <a:p>
                      <a:pPr marL="92075">
                        <a:lnSpc>
                          <a:spcPct val="100000"/>
                        </a:lnSpc>
                      </a:pPr>
                      <a:r>
                        <a:rPr sz="1800" dirty="0">
                          <a:latin typeface="Calibri"/>
                          <a:cs typeface="Calibri"/>
                        </a:rPr>
                        <a:t>institucional</a:t>
                      </a:r>
                      <a:r>
                        <a:rPr sz="1800" spc="-9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800" spc="-20" dirty="0">
                          <a:latin typeface="Calibri"/>
                          <a:cs typeface="Calibri"/>
                        </a:rPr>
                        <a:t>(</a:t>
                      </a:r>
                      <a:r>
                        <a:rPr sz="1800" b="1" spc="-20" dirty="0">
                          <a:latin typeface="Calibri"/>
                          <a:cs typeface="Calibri"/>
                        </a:rPr>
                        <a:t>PCI</a:t>
                      </a:r>
                      <a:r>
                        <a:rPr sz="1800" spc="-20" dirty="0">
                          <a:latin typeface="Calibri"/>
                          <a:cs typeface="Calibri"/>
                        </a:rPr>
                        <a:t>)</a:t>
                      </a:r>
                      <a:endParaRPr sz="1800">
                        <a:latin typeface="Calibri"/>
                        <a:cs typeface="Calibri"/>
                      </a:endParaRPr>
                    </a:p>
                  </a:txBody>
                  <a:tcPr marL="0" marR="0" marT="36195" marB="0">
                    <a:lnL w="12700">
                      <a:solidFill>
                        <a:srgbClr val="6FAC46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6FAC46"/>
                      </a:solidFill>
                      <a:prstDash val="solid"/>
                    </a:lnT>
                    <a:lnB w="12700">
                      <a:solidFill>
                        <a:srgbClr val="6FAC46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6FAC46"/>
                      </a:solidFill>
                      <a:prstDash val="solid"/>
                    </a:lnT>
                    <a:lnB w="12700">
                      <a:solidFill>
                        <a:srgbClr val="6FAC46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6FAC46"/>
                      </a:solidFill>
                      <a:prstDash val="solid"/>
                    </a:lnT>
                    <a:lnB w="12700">
                      <a:solidFill>
                        <a:srgbClr val="6FAC46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6FAC46"/>
                      </a:solidFill>
                      <a:prstDash val="solid"/>
                    </a:lnR>
                    <a:lnT w="12700">
                      <a:solidFill>
                        <a:srgbClr val="6FAC46"/>
                      </a:solidFill>
                      <a:prstDash val="solid"/>
                    </a:lnT>
                    <a:lnB w="12700">
                      <a:solidFill>
                        <a:srgbClr val="6FAC46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648970"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1365"/>
                        </a:spcBef>
                      </a:pPr>
                      <a:r>
                        <a:rPr sz="1800" spc="-10" dirty="0">
                          <a:latin typeface="Calibri"/>
                          <a:cs typeface="Calibri"/>
                        </a:rPr>
                        <a:t>Reglamento</a:t>
                      </a:r>
                      <a:r>
                        <a:rPr sz="1800" spc="-7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800" dirty="0">
                          <a:latin typeface="Calibri"/>
                          <a:cs typeface="Calibri"/>
                        </a:rPr>
                        <a:t>interno</a:t>
                      </a:r>
                      <a:r>
                        <a:rPr sz="1800" spc="-5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800" spc="-20" dirty="0">
                          <a:latin typeface="Calibri"/>
                          <a:cs typeface="Calibri"/>
                        </a:rPr>
                        <a:t>(</a:t>
                      </a:r>
                      <a:r>
                        <a:rPr sz="1800" b="1" spc="-20" dirty="0">
                          <a:latin typeface="Calibri"/>
                          <a:cs typeface="Calibri"/>
                        </a:rPr>
                        <a:t>RI</a:t>
                      </a:r>
                      <a:r>
                        <a:rPr sz="1800" spc="-20" dirty="0">
                          <a:latin typeface="Calibri"/>
                          <a:cs typeface="Calibri"/>
                        </a:rPr>
                        <a:t>)</a:t>
                      </a:r>
                      <a:endParaRPr sz="1800">
                        <a:latin typeface="Calibri"/>
                        <a:cs typeface="Calibri"/>
                      </a:endParaRPr>
                    </a:p>
                  </a:txBody>
                  <a:tcPr marL="0" marR="0" marT="173355" marB="0">
                    <a:lnL w="12700">
                      <a:solidFill>
                        <a:srgbClr val="6FAC46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6FAC46"/>
                      </a:solidFill>
                      <a:prstDash val="solid"/>
                    </a:lnT>
                    <a:lnB w="12700">
                      <a:solidFill>
                        <a:srgbClr val="6FAC46"/>
                      </a:solidFill>
                      <a:prstDash val="solid"/>
                    </a:lnB>
                    <a:solidFill>
                      <a:srgbClr val="EBF0E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6FAC46"/>
                      </a:solidFill>
                      <a:prstDash val="solid"/>
                    </a:lnT>
                    <a:lnB w="12700">
                      <a:solidFill>
                        <a:srgbClr val="6FAC46"/>
                      </a:solidFill>
                      <a:prstDash val="solid"/>
                    </a:lnB>
                    <a:solidFill>
                      <a:srgbClr val="EBF0E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6FAC46"/>
                      </a:solidFill>
                      <a:prstDash val="solid"/>
                    </a:lnT>
                    <a:lnB w="12700">
                      <a:solidFill>
                        <a:srgbClr val="6FAC46"/>
                      </a:solidFill>
                      <a:prstDash val="solid"/>
                    </a:lnB>
                    <a:solidFill>
                      <a:srgbClr val="EBF0E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6FAC46"/>
                      </a:solidFill>
                      <a:prstDash val="solid"/>
                    </a:lnR>
                    <a:lnT w="12700">
                      <a:solidFill>
                        <a:srgbClr val="6FAC46"/>
                      </a:solidFill>
                      <a:prstDash val="solid"/>
                    </a:lnT>
                    <a:lnB w="12700">
                      <a:solidFill>
                        <a:srgbClr val="6FAC46"/>
                      </a:solidFill>
                      <a:prstDash val="solid"/>
                    </a:lnB>
                    <a:solidFill>
                      <a:srgbClr val="EBF0E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pic>
        <p:nvPicPr>
          <p:cNvPr id="8" name="object 8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2942844" y="2042160"/>
            <a:ext cx="2174748" cy="1961388"/>
          </a:xfrm>
          <a:prstGeom prst="rect">
            <a:avLst/>
          </a:prstGeom>
        </p:spPr>
      </p:pic>
      <p:pic>
        <p:nvPicPr>
          <p:cNvPr id="9" name="object 9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367284" y="4165091"/>
            <a:ext cx="2298191" cy="1972056"/>
          </a:xfrm>
          <a:prstGeom prst="rect">
            <a:avLst/>
          </a:prstGeom>
        </p:spPr>
      </p:pic>
      <p:pic>
        <p:nvPicPr>
          <p:cNvPr id="10" name="object 10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417576" y="2019300"/>
            <a:ext cx="2298192" cy="1990344"/>
          </a:xfrm>
          <a:prstGeom prst="rect">
            <a:avLst/>
          </a:prstGeom>
        </p:spPr>
      </p:pic>
      <p:pic>
        <p:nvPicPr>
          <p:cNvPr id="11" name="object 11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2875788" y="4160520"/>
            <a:ext cx="2241804" cy="1972056"/>
          </a:xfrm>
          <a:prstGeom prst="rect">
            <a:avLst/>
          </a:prstGeom>
        </p:spPr>
      </p:pic>
      <p:pic>
        <p:nvPicPr>
          <p:cNvPr id="13" name="object 6">
            <a:extLst>
              <a:ext uri="{FF2B5EF4-FFF2-40B4-BE49-F238E27FC236}">
                <a16:creationId xmlns:a16="http://schemas.microsoft.com/office/drawing/2014/main" id="{838B6D46-C13B-A828-87A9-E25FD5F7E50F}"/>
              </a:ext>
            </a:extLst>
          </p:cNvPr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38100" y="0"/>
            <a:ext cx="2552700" cy="553212"/>
          </a:xfrm>
          <a:prstGeom prst="rect">
            <a:avLst/>
          </a:prstGeom>
        </p:spPr>
      </p:pic>
      <p:pic>
        <p:nvPicPr>
          <p:cNvPr id="14" name="Picture 2">
            <a:extLst>
              <a:ext uri="{FF2B5EF4-FFF2-40B4-BE49-F238E27FC236}">
                <a16:creationId xmlns:a16="http://schemas.microsoft.com/office/drawing/2014/main" id="{D80D2B7B-EAC1-E245-CD4C-F1ACDADC95F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79328" y="-2458"/>
            <a:ext cx="812672" cy="8126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object 3"/>
          <p:cNvGrpSpPr/>
          <p:nvPr/>
        </p:nvGrpSpPr>
        <p:grpSpPr>
          <a:xfrm>
            <a:off x="418845" y="1139697"/>
            <a:ext cx="631825" cy="622300"/>
            <a:chOff x="418845" y="1139697"/>
            <a:chExt cx="631825" cy="622300"/>
          </a:xfrm>
        </p:grpSpPr>
        <p:sp>
          <p:nvSpPr>
            <p:cNvPr id="4" name="object 4"/>
            <p:cNvSpPr/>
            <p:nvPr/>
          </p:nvSpPr>
          <p:spPr>
            <a:xfrm>
              <a:off x="425195" y="1146047"/>
              <a:ext cx="619125" cy="609600"/>
            </a:xfrm>
            <a:custGeom>
              <a:avLst/>
              <a:gdLst/>
              <a:ahLst/>
              <a:cxnLst/>
              <a:rect l="l" t="t" r="r" b="b"/>
              <a:pathLst>
                <a:path w="619125" h="609600">
                  <a:moveTo>
                    <a:pt x="309372" y="0"/>
                  </a:moveTo>
                  <a:lnTo>
                    <a:pt x="263654" y="3306"/>
                  </a:lnTo>
                  <a:lnTo>
                    <a:pt x="220019" y="12909"/>
                  </a:lnTo>
                  <a:lnTo>
                    <a:pt x="178946" y="28338"/>
                  </a:lnTo>
                  <a:lnTo>
                    <a:pt x="140913" y="49120"/>
                  </a:lnTo>
                  <a:lnTo>
                    <a:pt x="106399" y="74783"/>
                  </a:lnTo>
                  <a:lnTo>
                    <a:pt x="75882" y="104853"/>
                  </a:lnTo>
                  <a:lnTo>
                    <a:pt x="49840" y="138860"/>
                  </a:lnTo>
                  <a:lnTo>
                    <a:pt x="28753" y="176330"/>
                  </a:lnTo>
                  <a:lnTo>
                    <a:pt x="13098" y="216792"/>
                  </a:lnTo>
                  <a:lnTo>
                    <a:pt x="3354" y="259772"/>
                  </a:lnTo>
                  <a:lnTo>
                    <a:pt x="0" y="304800"/>
                  </a:lnTo>
                  <a:lnTo>
                    <a:pt x="3354" y="349827"/>
                  </a:lnTo>
                  <a:lnTo>
                    <a:pt x="13098" y="392807"/>
                  </a:lnTo>
                  <a:lnTo>
                    <a:pt x="28753" y="433269"/>
                  </a:lnTo>
                  <a:lnTo>
                    <a:pt x="49840" y="470739"/>
                  </a:lnTo>
                  <a:lnTo>
                    <a:pt x="75882" y="504746"/>
                  </a:lnTo>
                  <a:lnTo>
                    <a:pt x="106399" y="534816"/>
                  </a:lnTo>
                  <a:lnTo>
                    <a:pt x="140913" y="560479"/>
                  </a:lnTo>
                  <a:lnTo>
                    <a:pt x="178946" y="581261"/>
                  </a:lnTo>
                  <a:lnTo>
                    <a:pt x="220019" y="596690"/>
                  </a:lnTo>
                  <a:lnTo>
                    <a:pt x="263654" y="606293"/>
                  </a:lnTo>
                  <a:lnTo>
                    <a:pt x="309372" y="609600"/>
                  </a:lnTo>
                  <a:lnTo>
                    <a:pt x="355089" y="606293"/>
                  </a:lnTo>
                  <a:lnTo>
                    <a:pt x="398724" y="596690"/>
                  </a:lnTo>
                  <a:lnTo>
                    <a:pt x="439797" y="581261"/>
                  </a:lnTo>
                  <a:lnTo>
                    <a:pt x="477830" y="560479"/>
                  </a:lnTo>
                  <a:lnTo>
                    <a:pt x="512344" y="534816"/>
                  </a:lnTo>
                  <a:lnTo>
                    <a:pt x="542861" y="504746"/>
                  </a:lnTo>
                  <a:lnTo>
                    <a:pt x="568903" y="470739"/>
                  </a:lnTo>
                  <a:lnTo>
                    <a:pt x="589990" y="433269"/>
                  </a:lnTo>
                  <a:lnTo>
                    <a:pt x="605645" y="392807"/>
                  </a:lnTo>
                  <a:lnTo>
                    <a:pt x="615389" y="349827"/>
                  </a:lnTo>
                  <a:lnTo>
                    <a:pt x="618744" y="304800"/>
                  </a:lnTo>
                  <a:lnTo>
                    <a:pt x="615389" y="259772"/>
                  </a:lnTo>
                  <a:lnTo>
                    <a:pt x="605645" y="216792"/>
                  </a:lnTo>
                  <a:lnTo>
                    <a:pt x="589990" y="176330"/>
                  </a:lnTo>
                  <a:lnTo>
                    <a:pt x="568903" y="138860"/>
                  </a:lnTo>
                  <a:lnTo>
                    <a:pt x="542861" y="104853"/>
                  </a:lnTo>
                  <a:lnTo>
                    <a:pt x="512344" y="74783"/>
                  </a:lnTo>
                  <a:lnTo>
                    <a:pt x="477830" y="49120"/>
                  </a:lnTo>
                  <a:lnTo>
                    <a:pt x="439797" y="28338"/>
                  </a:lnTo>
                  <a:lnTo>
                    <a:pt x="398724" y="12909"/>
                  </a:lnTo>
                  <a:lnTo>
                    <a:pt x="355089" y="3306"/>
                  </a:lnTo>
                  <a:lnTo>
                    <a:pt x="309372" y="0"/>
                  </a:lnTo>
                  <a:close/>
                </a:path>
              </a:pathLst>
            </a:custGeom>
            <a:solidFill>
              <a:srgbClr val="00D56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425195" y="1146047"/>
              <a:ext cx="619125" cy="609600"/>
            </a:xfrm>
            <a:custGeom>
              <a:avLst/>
              <a:gdLst/>
              <a:ahLst/>
              <a:cxnLst/>
              <a:rect l="l" t="t" r="r" b="b"/>
              <a:pathLst>
                <a:path w="619125" h="609600">
                  <a:moveTo>
                    <a:pt x="0" y="304800"/>
                  </a:moveTo>
                  <a:lnTo>
                    <a:pt x="3354" y="259772"/>
                  </a:lnTo>
                  <a:lnTo>
                    <a:pt x="13098" y="216792"/>
                  </a:lnTo>
                  <a:lnTo>
                    <a:pt x="28753" y="176330"/>
                  </a:lnTo>
                  <a:lnTo>
                    <a:pt x="49840" y="138860"/>
                  </a:lnTo>
                  <a:lnTo>
                    <a:pt x="75882" y="104853"/>
                  </a:lnTo>
                  <a:lnTo>
                    <a:pt x="106399" y="74783"/>
                  </a:lnTo>
                  <a:lnTo>
                    <a:pt x="140913" y="49120"/>
                  </a:lnTo>
                  <a:lnTo>
                    <a:pt x="178946" y="28338"/>
                  </a:lnTo>
                  <a:lnTo>
                    <a:pt x="220019" y="12909"/>
                  </a:lnTo>
                  <a:lnTo>
                    <a:pt x="263654" y="3306"/>
                  </a:lnTo>
                  <a:lnTo>
                    <a:pt x="309372" y="0"/>
                  </a:lnTo>
                  <a:lnTo>
                    <a:pt x="355089" y="3306"/>
                  </a:lnTo>
                  <a:lnTo>
                    <a:pt x="398724" y="12909"/>
                  </a:lnTo>
                  <a:lnTo>
                    <a:pt x="439797" y="28338"/>
                  </a:lnTo>
                  <a:lnTo>
                    <a:pt x="477830" y="49120"/>
                  </a:lnTo>
                  <a:lnTo>
                    <a:pt x="512344" y="74783"/>
                  </a:lnTo>
                  <a:lnTo>
                    <a:pt x="542861" y="104853"/>
                  </a:lnTo>
                  <a:lnTo>
                    <a:pt x="568903" y="138860"/>
                  </a:lnTo>
                  <a:lnTo>
                    <a:pt x="589990" y="176330"/>
                  </a:lnTo>
                  <a:lnTo>
                    <a:pt x="605645" y="216792"/>
                  </a:lnTo>
                  <a:lnTo>
                    <a:pt x="615389" y="259772"/>
                  </a:lnTo>
                  <a:lnTo>
                    <a:pt x="618744" y="304800"/>
                  </a:lnTo>
                  <a:lnTo>
                    <a:pt x="615389" y="349827"/>
                  </a:lnTo>
                  <a:lnTo>
                    <a:pt x="605645" y="392807"/>
                  </a:lnTo>
                  <a:lnTo>
                    <a:pt x="589990" y="433269"/>
                  </a:lnTo>
                  <a:lnTo>
                    <a:pt x="568903" y="470739"/>
                  </a:lnTo>
                  <a:lnTo>
                    <a:pt x="542861" y="504746"/>
                  </a:lnTo>
                  <a:lnTo>
                    <a:pt x="512344" y="534816"/>
                  </a:lnTo>
                  <a:lnTo>
                    <a:pt x="477830" y="560479"/>
                  </a:lnTo>
                  <a:lnTo>
                    <a:pt x="439797" y="581261"/>
                  </a:lnTo>
                  <a:lnTo>
                    <a:pt x="398724" y="596690"/>
                  </a:lnTo>
                  <a:lnTo>
                    <a:pt x="355089" y="606293"/>
                  </a:lnTo>
                  <a:lnTo>
                    <a:pt x="309372" y="609600"/>
                  </a:lnTo>
                  <a:lnTo>
                    <a:pt x="263654" y="606293"/>
                  </a:lnTo>
                  <a:lnTo>
                    <a:pt x="220019" y="596690"/>
                  </a:lnTo>
                  <a:lnTo>
                    <a:pt x="178946" y="581261"/>
                  </a:lnTo>
                  <a:lnTo>
                    <a:pt x="140913" y="560479"/>
                  </a:lnTo>
                  <a:lnTo>
                    <a:pt x="106399" y="534816"/>
                  </a:lnTo>
                  <a:lnTo>
                    <a:pt x="75882" y="504746"/>
                  </a:lnTo>
                  <a:lnTo>
                    <a:pt x="49840" y="470739"/>
                  </a:lnTo>
                  <a:lnTo>
                    <a:pt x="28753" y="433269"/>
                  </a:lnTo>
                  <a:lnTo>
                    <a:pt x="13098" y="392807"/>
                  </a:lnTo>
                  <a:lnTo>
                    <a:pt x="3354" y="349827"/>
                  </a:lnTo>
                  <a:lnTo>
                    <a:pt x="0" y="304800"/>
                  </a:lnTo>
                  <a:close/>
                </a:path>
              </a:pathLst>
            </a:custGeom>
            <a:ln w="12700">
              <a:solidFill>
                <a:srgbClr val="507D31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6" name="object 6"/>
          <p:cNvSpPr txBox="1"/>
          <p:nvPr/>
        </p:nvSpPr>
        <p:spPr>
          <a:xfrm>
            <a:off x="630427" y="1236040"/>
            <a:ext cx="210820" cy="3917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spc="-50" dirty="0">
                <a:solidFill>
                  <a:srgbClr val="FFFFFF"/>
                </a:solidFill>
                <a:latin typeface="Calibri"/>
                <a:cs typeface="Calibri"/>
              </a:rPr>
              <a:t>A</a:t>
            </a:r>
            <a:endParaRPr sz="2400">
              <a:latin typeface="Calibri"/>
              <a:cs typeface="Calibri"/>
            </a:endParaRPr>
          </a:p>
        </p:txBody>
      </p:sp>
      <p:sp>
        <p:nvSpPr>
          <p:cNvPr id="7" name="object 7"/>
          <p:cNvSpPr txBox="1">
            <a:spLocks noGrp="1"/>
          </p:cNvSpPr>
          <p:nvPr>
            <p:ph type="title"/>
          </p:nvPr>
        </p:nvSpPr>
        <p:spPr>
          <a:xfrm>
            <a:off x="1262252" y="1200404"/>
            <a:ext cx="9363075" cy="4521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10" dirty="0">
                <a:latin typeface="Calibri"/>
                <a:cs typeface="Calibri"/>
              </a:rPr>
              <a:t>Identificación</a:t>
            </a:r>
            <a:r>
              <a:rPr spc="-45" dirty="0">
                <a:latin typeface="Calibri"/>
                <a:cs typeface="Calibri"/>
              </a:rPr>
              <a:t> </a:t>
            </a:r>
            <a:r>
              <a:rPr dirty="0">
                <a:latin typeface="Calibri"/>
                <a:cs typeface="Calibri"/>
              </a:rPr>
              <a:t>de</a:t>
            </a:r>
            <a:r>
              <a:rPr spc="-40" dirty="0">
                <a:latin typeface="Calibri"/>
                <a:cs typeface="Calibri"/>
              </a:rPr>
              <a:t> </a:t>
            </a:r>
            <a:r>
              <a:rPr dirty="0">
                <a:latin typeface="Calibri"/>
                <a:cs typeface="Calibri"/>
              </a:rPr>
              <a:t>los</a:t>
            </a:r>
            <a:r>
              <a:rPr spc="-50" dirty="0">
                <a:latin typeface="Calibri"/>
                <a:cs typeface="Calibri"/>
              </a:rPr>
              <a:t> </a:t>
            </a:r>
            <a:r>
              <a:rPr dirty="0">
                <a:latin typeface="Calibri"/>
                <a:cs typeface="Calibri"/>
              </a:rPr>
              <a:t>problemas</a:t>
            </a:r>
            <a:r>
              <a:rPr spc="-20" dirty="0">
                <a:latin typeface="Calibri"/>
                <a:cs typeface="Calibri"/>
              </a:rPr>
              <a:t> </a:t>
            </a:r>
            <a:r>
              <a:rPr dirty="0">
                <a:latin typeface="Calibri"/>
                <a:cs typeface="Calibri"/>
              </a:rPr>
              <a:t>y/u</a:t>
            </a:r>
            <a:r>
              <a:rPr spc="-55" dirty="0">
                <a:latin typeface="Calibri"/>
                <a:cs typeface="Calibri"/>
              </a:rPr>
              <a:t> </a:t>
            </a:r>
            <a:r>
              <a:rPr spc="-10" dirty="0">
                <a:latin typeface="Calibri"/>
                <a:cs typeface="Calibri"/>
              </a:rPr>
              <a:t>oportunidades</a:t>
            </a:r>
            <a:r>
              <a:rPr spc="-30" dirty="0">
                <a:latin typeface="Calibri"/>
                <a:cs typeface="Calibri"/>
              </a:rPr>
              <a:t> </a:t>
            </a:r>
            <a:r>
              <a:rPr spc="-10" dirty="0">
                <a:latin typeface="Calibri"/>
                <a:cs typeface="Calibri"/>
              </a:rPr>
              <a:t>ambientales</a:t>
            </a:r>
          </a:p>
        </p:txBody>
      </p:sp>
      <p:pic>
        <p:nvPicPr>
          <p:cNvPr id="8" name="object 8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881115" y="1868423"/>
            <a:ext cx="5670803" cy="4075176"/>
          </a:xfrm>
          <a:prstGeom prst="rect">
            <a:avLst/>
          </a:prstGeom>
        </p:spPr>
      </p:pic>
      <p:pic>
        <p:nvPicPr>
          <p:cNvPr id="9" name="object 9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640080" y="1868423"/>
            <a:ext cx="4995672" cy="4105655"/>
          </a:xfrm>
          <a:prstGeom prst="rect">
            <a:avLst/>
          </a:prstGeom>
        </p:spPr>
      </p:pic>
      <p:pic>
        <p:nvPicPr>
          <p:cNvPr id="11" name="object 6">
            <a:extLst>
              <a:ext uri="{FF2B5EF4-FFF2-40B4-BE49-F238E27FC236}">
                <a16:creationId xmlns:a16="http://schemas.microsoft.com/office/drawing/2014/main" id="{7BAA96BB-E43B-005D-DC0C-6C85DC0D082D}"/>
              </a:ext>
            </a:extLst>
          </p:cNvPr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38100" y="0"/>
            <a:ext cx="2552700" cy="553212"/>
          </a:xfrm>
          <a:prstGeom prst="rect">
            <a:avLst/>
          </a:prstGeom>
        </p:spPr>
      </p:pic>
      <p:pic>
        <p:nvPicPr>
          <p:cNvPr id="12" name="Picture 2">
            <a:extLst>
              <a:ext uri="{FF2B5EF4-FFF2-40B4-BE49-F238E27FC236}">
                <a16:creationId xmlns:a16="http://schemas.microsoft.com/office/drawing/2014/main" id="{EC417A75-1ADB-2818-2DCF-AC5777FEF1E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79328" y="-2458"/>
            <a:ext cx="812672" cy="8126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630427" y="1211071"/>
            <a:ext cx="21018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spc="-50" dirty="0">
                <a:solidFill>
                  <a:srgbClr val="FFFFFF"/>
                </a:solidFill>
                <a:latin typeface="Calibri"/>
                <a:cs typeface="Calibri"/>
              </a:rPr>
              <a:t>A</a:t>
            </a:r>
            <a:endParaRPr sz="2400">
              <a:latin typeface="Calibri"/>
              <a:cs typeface="Calibri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1262252" y="1202817"/>
            <a:ext cx="9652635" cy="4521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10" dirty="0">
                <a:latin typeface="Calibri"/>
                <a:cs typeface="Calibri"/>
              </a:rPr>
              <a:t>Identificación</a:t>
            </a:r>
            <a:r>
              <a:rPr spc="-55" dirty="0">
                <a:latin typeface="Calibri"/>
                <a:cs typeface="Calibri"/>
              </a:rPr>
              <a:t> </a:t>
            </a:r>
            <a:r>
              <a:rPr dirty="0">
                <a:latin typeface="Calibri"/>
                <a:cs typeface="Calibri"/>
              </a:rPr>
              <a:t>de</a:t>
            </a:r>
            <a:r>
              <a:rPr spc="-65" dirty="0">
                <a:latin typeface="Calibri"/>
                <a:cs typeface="Calibri"/>
              </a:rPr>
              <a:t> </a:t>
            </a:r>
            <a:r>
              <a:rPr dirty="0">
                <a:latin typeface="Calibri"/>
                <a:cs typeface="Calibri"/>
              </a:rPr>
              <a:t>las</a:t>
            </a:r>
            <a:r>
              <a:rPr spc="-60" dirty="0">
                <a:latin typeface="Calibri"/>
                <a:cs typeface="Calibri"/>
              </a:rPr>
              <a:t> </a:t>
            </a:r>
            <a:r>
              <a:rPr dirty="0">
                <a:latin typeface="Calibri"/>
                <a:cs typeface="Calibri"/>
              </a:rPr>
              <a:t>situaciones</a:t>
            </a:r>
            <a:r>
              <a:rPr spc="-50" dirty="0">
                <a:latin typeface="Calibri"/>
                <a:cs typeface="Calibri"/>
              </a:rPr>
              <a:t> </a:t>
            </a:r>
            <a:r>
              <a:rPr spc="-10" dirty="0">
                <a:latin typeface="Calibri"/>
                <a:cs typeface="Calibri"/>
              </a:rPr>
              <a:t>ambientales</a:t>
            </a:r>
            <a:r>
              <a:rPr spc="-55" dirty="0">
                <a:latin typeface="Calibri"/>
                <a:cs typeface="Calibri"/>
              </a:rPr>
              <a:t> </a:t>
            </a:r>
            <a:r>
              <a:rPr dirty="0">
                <a:latin typeface="Calibri"/>
                <a:cs typeface="Calibri"/>
              </a:rPr>
              <a:t>del</a:t>
            </a:r>
            <a:r>
              <a:rPr spc="-60" dirty="0">
                <a:latin typeface="Calibri"/>
                <a:cs typeface="Calibri"/>
              </a:rPr>
              <a:t> </a:t>
            </a:r>
            <a:r>
              <a:rPr spc="-10" dirty="0">
                <a:latin typeface="Calibri"/>
                <a:cs typeface="Calibri"/>
              </a:rPr>
              <a:t>contexto</a:t>
            </a:r>
            <a:r>
              <a:rPr spc="-50" dirty="0">
                <a:latin typeface="Calibri"/>
                <a:cs typeface="Calibri"/>
              </a:rPr>
              <a:t> </a:t>
            </a:r>
            <a:r>
              <a:rPr dirty="0">
                <a:latin typeface="Calibri"/>
                <a:cs typeface="Calibri"/>
              </a:rPr>
              <a:t>de</a:t>
            </a:r>
            <a:r>
              <a:rPr spc="-70" dirty="0">
                <a:latin typeface="Calibri"/>
                <a:cs typeface="Calibri"/>
              </a:rPr>
              <a:t> </a:t>
            </a:r>
            <a:r>
              <a:rPr dirty="0">
                <a:latin typeface="Calibri"/>
                <a:cs typeface="Calibri"/>
              </a:rPr>
              <a:t>la</a:t>
            </a:r>
            <a:r>
              <a:rPr spc="-65" dirty="0">
                <a:latin typeface="Calibri"/>
                <a:cs typeface="Calibri"/>
              </a:rPr>
              <a:t> </a:t>
            </a:r>
            <a:r>
              <a:rPr spc="-25" dirty="0">
                <a:latin typeface="Calibri"/>
                <a:cs typeface="Calibri"/>
              </a:rPr>
              <a:t>IE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780389" y="2176399"/>
            <a:ext cx="3241675" cy="276987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83515" indent="-170815">
              <a:lnSpc>
                <a:spcPct val="100000"/>
              </a:lnSpc>
              <a:spcBef>
                <a:spcPts val="105"/>
              </a:spcBef>
              <a:buFont typeface="Arial MT"/>
              <a:buChar char="•"/>
              <a:tabLst>
                <a:tab pos="183515" algn="l"/>
              </a:tabLst>
            </a:pPr>
            <a:r>
              <a:rPr sz="2000" dirty="0">
                <a:solidFill>
                  <a:srgbClr val="001F5F"/>
                </a:solidFill>
                <a:latin typeface="Calibri"/>
                <a:cs typeface="Calibri"/>
              </a:rPr>
              <a:t>Bajo</a:t>
            </a:r>
            <a:r>
              <a:rPr sz="2000" spc="-4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001F5F"/>
                </a:solidFill>
                <a:latin typeface="Calibri"/>
                <a:cs typeface="Calibri"/>
              </a:rPr>
              <a:t>nivel</a:t>
            </a:r>
            <a:r>
              <a:rPr sz="2000" spc="-2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001F5F"/>
                </a:solidFill>
                <a:latin typeface="Calibri"/>
                <a:cs typeface="Calibri"/>
              </a:rPr>
              <a:t>de</a:t>
            </a:r>
            <a:r>
              <a:rPr sz="2000" spc="-3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001F5F"/>
                </a:solidFill>
                <a:latin typeface="Calibri"/>
                <a:cs typeface="Calibri"/>
              </a:rPr>
              <a:t>logro</a:t>
            </a:r>
            <a:r>
              <a:rPr sz="2000" spc="-4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000" spc="-25" dirty="0">
                <a:solidFill>
                  <a:srgbClr val="001F5F"/>
                </a:solidFill>
                <a:latin typeface="Calibri"/>
                <a:cs typeface="Calibri"/>
              </a:rPr>
              <a:t>de</a:t>
            </a:r>
            <a:endParaRPr sz="2000">
              <a:latin typeface="Calibri"/>
              <a:cs typeface="Calibri"/>
            </a:endParaRPr>
          </a:p>
          <a:p>
            <a:pPr marL="184785">
              <a:lnSpc>
                <a:spcPct val="100000"/>
              </a:lnSpc>
            </a:pPr>
            <a:r>
              <a:rPr sz="2000" spc="-10" dirty="0">
                <a:solidFill>
                  <a:srgbClr val="001F5F"/>
                </a:solidFill>
                <a:latin typeface="Calibri"/>
                <a:cs typeface="Calibri"/>
              </a:rPr>
              <a:t>aprendizajes.</a:t>
            </a:r>
            <a:endParaRPr sz="2000">
              <a:latin typeface="Calibri"/>
              <a:cs typeface="Calibri"/>
            </a:endParaRPr>
          </a:p>
          <a:p>
            <a:pPr marL="182880" marR="288290" indent="-170815">
              <a:lnSpc>
                <a:spcPct val="100000"/>
              </a:lnSpc>
              <a:buFont typeface="Arial MT"/>
              <a:buChar char="•"/>
              <a:tabLst>
                <a:tab pos="184785" algn="l"/>
              </a:tabLst>
            </a:pPr>
            <a:r>
              <a:rPr sz="2000" spc="-10" dirty="0">
                <a:solidFill>
                  <a:srgbClr val="001F5F"/>
                </a:solidFill>
                <a:latin typeface="Calibri"/>
                <a:cs typeface="Calibri"/>
              </a:rPr>
              <a:t>Incremento</a:t>
            </a:r>
            <a:r>
              <a:rPr sz="2000" spc="-2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001F5F"/>
                </a:solidFill>
                <a:latin typeface="Calibri"/>
                <a:cs typeface="Calibri"/>
              </a:rPr>
              <a:t>de</a:t>
            </a:r>
            <a:r>
              <a:rPr sz="2000" spc="-2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000" spc="-10" dirty="0">
                <a:solidFill>
                  <a:srgbClr val="001F5F"/>
                </a:solidFill>
                <a:latin typeface="Calibri"/>
                <a:cs typeface="Calibri"/>
              </a:rPr>
              <a:t>ausentismo 	</a:t>
            </a:r>
            <a:r>
              <a:rPr sz="2000" dirty="0">
                <a:solidFill>
                  <a:srgbClr val="001F5F"/>
                </a:solidFill>
                <a:latin typeface="Calibri"/>
                <a:cs typeface="Calibri"/>
              </a:rPr>
              <a:t>escolar</a:t>
            </a:r>
            <a:r>
              <a:rPr sz="2000" spc="-3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001F5F"/>
                </a:solidFill>
                <a:latin typeface="Calibri"/>
                <a:cs typeface="Calibri"/>
              </a:rPr>
              <a:t>por</a:t>
            </a:r>
            <a:r>
              <a:rPr sz="2000" spc="-3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000" spc="-10" dirty="0">
                <a:solidFill>
                  <a:srgbClr val="001F5F"/>
                </a:solidFill>
                <a:latin typeface="Calibri"/>
                <a:cs typeface="Calibri"/>
              </a:rPr>
              <a:t>enfermedad 	gastrointestinales.</a:t>
            </a:r>
            <a:endParaRPr sz="2000">
              <a:latin typeface="Calibri"/>
              <a:cs typeface="Calibri"/>
            </a:endParaRPr>
          </a:p>
          <a:p>
            <a:pPr marL="183515" indent="-170815">
              <a:lnSpc>
                <a:spcPct val="100000"/>
              </a:lnSpc>
              <a:buFont typeface="Arial MT"/>
              <a:buChar char="•"/>
              <a:tabLst>
                <a:tab pos="183515" algn="l"/>
              </a:tabLst>
            </a:pPr>
            <a:r>
              <a:rPr sz="2000" dirty="0">
                <a:solidFill>
                  <a:srgbClr val="001F5F"/>
                </a:solidFill>
                <a:latin typeface="Calibri"/>
                <a:cs typeface="Calibri"/>
              </a:rPr>
              <a:t>Consumo</a:t>
            </a:r>
            <a:r>
              <a:rPr sz="2000" spc="-3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001F5F"/>
                </a:solidFill>
                <a:latin typeface="Calibri"/>
                <a:cs typeface="Calibri"/>
              </a:rPr>
              <a:t>diario</a:t>
            </a:r>
            <a:r>
              <a:rPr sz="2000" spc="-2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001F5F"/>
                </a:solidFill>
                <a:latin typeface="Calibri"/>
                <a:cs typeface="Calibri"/>
              </a:rPr>
              <a:t>de</a:t>
            </a:r>
            <a:r>
              <a:rPr sz="2000" spc="-1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000" spc="-10" dirty="0">
                <a:solidFill>
                  <a:srgbClr val="001F5F"/>
                </a:solidFill>
                <a:latin typeface="Calibri"/>
                <a:cs typeface="Calibri"/>
              </a:rPr>
              <a:t>productos</a:t>
            </a:r>
            <a:endParaRPr sz="2000">
              <a:latin typeface="Calibri"/>
              <a:cs typeface="Calibri"/>
            </a:endParaRPr>
          </a:p>
          <a:p>
            <a:pPr marL="184785">
              <a:lnSpc>
                <a:spcPct val="100000"/>
              </a:lnSpc>
              <a:spcBef>
                <a:spcPts val="5"/>
              </a:spcBef>
            </a:pPr>
            <a:r>
              <a:rPr sz="2000" spc="-10" dirty="0">
                <a:solidFill>
                  <a:srgbClr val="001F5F"/>
                </a:solidFill>
                <a:latin typeface="Calibri"/>
                <a:cs typeface="Calibri"/>
              </a:rPr>
              <a:t>procesados.</a:t>
            </a:r>
            <a:endParaRPr sz="2000">
              <a:latin typeface="Calibri"/>
              <a:cs typeface="Calibri"/>
            </a:endParaRPr>
          </a:p>
          <a:p>
            <a:pPr marL="182880" marR="427355" indent="-170815">
              <a:lnSpc>
                <a:spcPct val="100000"/>
              </a:lnSpc>
              <a:buFont typeface="Arial MT"/>
              <a:buChar char="•"/>
              <a:tabLst>
                <a:tab pos="184785" algn="l"/>
              </a:tabLst>
            </a:pPr>
            <a:r>
              <a:rPr sz="2000" spc="-10" dirty="0">
                <a:solidFill>
                  <a:srgbClr val="001F5F"/>
                </a:solidFill>
                <a:latin typeface="Calibri"/>
                <a:cs typeface="Calibri"/>
              </a:rPr>
              <a:t>Inadecuadas</a:t>
            </a:r>
            <a:r>
              <a:rPr sz="2000" spc="-6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001F5F"/>
                </a:solidFill>
                <a:latin typeface="Calibri"/>
                <a:cs typeface="Calibri"/>
              </a:rPr>
              <a:t>prácticas</a:t>
            </a:r>
            <a:r>
              <a:rPr sz="2000" spc="-5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000" spc="-25" dirty="0">
                <a:solidFill>
                  <a:srgbClr val="001F5F"/>
                </a:solidFill>
                <a:latin typeface="Calibri"/>
                <a:cs typeface="Calibri"/>
              </a:rPr>
              <a:t>de 	</a:t>
            </a:r>
            <a:r>
              <a:rPr sz="2000" dirty="0">
                <a:solidFill>
                  <a:srgbClr val="001F5F"/>
                </a:solidFill>
                <a:latin typeface="Calibri"/>
                <a:cs typeface="Calibri"/>
              </a:rPr>
              <a:t>consumo</a:t>
            </a:r>
            <a:r>
              <a:rPr sz="2000" spc="-4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001F5F"/>
                </a:solidFill>
                <a:latin typeface="Calibri"/>
                <a:cs typeface="Calibri"/>
              </a:rPr>
              <a:t>de</a:t>
            </a:r>
            <a:r>
              <a:rPr sz="2000" spc="-2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001F5F"/>
                </a:solidFill>
                <a:latin typeface="Calibri"/>
                <a:cs typeface="Calibri"/>
              </a:rPr>
              <a:t>agua</a:t>
            </a:r>
            <a:r>
              <a:rPr sz="2000" spc="-3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000" spc="-10" dirty="0">
                <a:solidFill>
                  <a:srgbClr val="001F5F"/>
                </a:solidFill>
                <a:latin typeface="Calibri"/>
                <a:cs typeface="Calibri"/>
              </a:rPr>
              <a:t>segura.</a:t>
            </a:r>
            <a:endParaRPr sz="2000">
              <a:latin typeface="Calibri"/>
              <a:cs typeface="Calibri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4623942" y="2071243"/>
            <a:ext cx="3083560" cy="3989704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82880" marR="428625" indent="-170815">
              <a:lnSpc>
                <a:spcPct val="100000"/>
              </a:lnSpc>
              <a:spcBef>
                <a:spcPts val="105"/>
              </a:spcBef>
              <a:buFont typeface="Arial MT"/>
              <a:buChar char="•"/>
              <a:tabLst>
                <a:tab pos="184785" algn="l"/>
              </a:tabLst>
            </a:pPr>
            <a:r>
              <a:rPr sz="2000" dirty="0">
                <a:solidFill>
                  <a:srgbClr val="001F5F"/>
                </a:solidFill>
                <a:latin typeface="Calibri"/>
                <a:cs typeface="Calibri"/>
              </a:rPr>
              <a:t>Lluvias</a:t>
            </a:r>
            <a:r>
              <a:rPr sz="2000" spc="41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000" spc="-10" dirty="0">
                <a:solidFill>
                  <a:srgbClr val="001F5F"/>
                </a:solidFill>
                <a:latin typeface="Calibri"/>
                <a:cs typeface="Calibri"/>
              </a:rPr>
              <a:t>intensas, 	</a:t>
            </a:r>
            <a:r>
              <a:rPr sz="2000" dirty="0">
                <a:solidFill>
                  <a:srgbClr val="001F5F"/>
                </a:solidFill>
                <a:latin typeface="Calibri"/>
                <a:cs typeface="Calibri"/>
              </a:rPr>
              <a:t>inundaciones</a:t>
            </a:r>
            <a:r>
              <a:rPr sz="2000" spc="-4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001F5F"/>
                </a:solidFill>
                <a:latin typeface="Calibri"/>
                <a:cs typeface="Calibri"/>
              </a:rPr>
              <a:t>y</a:t>
            </a:r>
            <a:r>
              <a:rPr sz="2000" spc="-4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000" spc="-10" dirty="0">
                <a:solidFill>
                  <a:srgbClr val="001F5F"/>
                </a:solidFill>
                <a:latin typeface="Calibri"/>
                <a:cs typeface="Calibri"/>
              </a:rPr>
              <a:t>heladas.</a:t>
            </a:r>
            <a:endParaRPr sz="2000">
              <a:latin typeface="Calibri"/>
              <a:cs typeface="Calibri"/>
            </a:endParaRPr>
          </a:p>
          <a:p>
            <a:pPr marL="183515" indent="-170815">
              <a:lnSpc>
                <a:spcPct val="100000"/>
              </a:lnSpc>
              <a:buFont typeface="Arial MT"/>
              <a:buChar char="•"/>
              <a:tabLst>
                <a:tab pos="183515" algn="l"/>
              </a:tabLst>
            </a:pPr>
            <a:r>
              <a:rPr sz="2000" spc="-10" dirty="0">
                <a:solidFill>
                  <a:srgbClr val="001F5F"/>
                </a:solidFill>
                <a:latin typeface="Calibri"/>
                <a:cs typeface="Calibri"/>
              </a:rPr>
              <a:t>Falta</a:t>
            </a:r>
            <a:r>
              <a:rPr sz="2000" spc="-3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001F5F"/>
                </a:solidFill>
                <a:latin typeface="Calibri"/>
                <a:cs typeface="Calibri"/>
              </a:rPr>
              <a:t>de</a:t>
            </a:r>
            <a:r>
              <a:rPr sz="2000" spc="-2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000" spc="-10" dirty="0">
                <a:solidFill>
                  <a:srgbClr val="001F5F"/>
                </a:solidFill>
                <a:latin typeface="Calibri"/>
                <a:cs typeface="Calibri"/>
              </a:rPr>
              <a:t>señalética</a:t>
            </a:r>
            <a:r>
              <a:rPr sz="2000" spc="-2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001F5F"/>
                </a:solidFill>
                <a:latin typeface="Calibri"/>
                <a:cs typeface="Calibri"/>
              </a:rPr>
              <a:t>y</a:t>
            </a:r>
            <a:r>
              <a:rPr sz="2000" spc="-3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001F5F"/>
                </a:solidFill>
                <a:latin typeface="Calibri"/>
                <a:cs typeface="Calibri"/>
              </a:rPr>
              <a:t>ruta</a:t>
            </a:r>
            <a:r>
              <a:rPr sz="2000" spc="-3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000" spc="-25" dirty="0">
                <a:solidFill>
                  <a:srgbClr val="001F5F"/>
                </a:solidFill>
                <a:latin typeface="Calibri"/>
                <a:cs typeface="Calibri"/>
              </a:rPr>
              <a:t>de</a:t>
            </a:r>
            <a:endParaRPr sz="2000">
              <a:latin typeface="Calibri"/>
              <a:cs typeface="Calibri"/>
            </a:endParaRPr>
          </a:p>
          <a:p>
            <a:pPr marL="184785">
              <a:lnSpc>
                <a:spcPct val="100000"/>
              </a:lnSpc>
            </a:pPr>
            <a:r>
              <a:rPr sz="2000" spc="-10" dirty="0">
                <a:solidFill>
                  <a:srgbClr val="001F5F"/>
                </a:solidFill>
                <a:latin typeface="Calibri"/>
                <a:cs typeface="Calibri"/>
              </a:rPr>
              <a:t>evacuación.</a:t>
            </a:r>
            <a:endParaRPr sz="2000">
              <a:latin typeface="Calibri"/>
              <a:cs typeface="Calibri"/>
            </a:endParaRPr>
          </a:p>
          <a:p>
            <a:pPr marL="182880" marR="165100" indent="-170815">
              <a:lnSpc>
                <a:spcPct val="100000"/>
              </a:lnSpc>
              <a:buFont typeface="Arial MT"/>
              <a:buChar char="•"/>
              <a:tabLst>
                <a:tab pos="184785" algn="l"/>
              </a:tabLst>
            </a:pPr>
            <a:r>
              <a:rPr sz="2000" spc="-10" dirty="0">
                <a:solidFill>
                  <a:srgbClr val="001F5F"/>
                </a:solidFill>
                <a:latin typeface="Calibri"/>
                <a:cs typeface="Calibri"/>
              </a:rPr>
              <a:t>Incremento</a:t>
            </a:r>
            <a:r>
              <a:rPr sz="2000" spc="-2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001F5F"/>
                </a:solidFill>
                <a:latin typeface="Calibri"/>
                <a:cs typeface="Calibri"/>
              </a:rPr>
              <a:t>de</a:t>
            </a:r>
            <a:r>
              <a:rPr sz="2000" spc="-2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000" spc="-10" dirty="0">
                <a:solidFill>
                  <a:srgbClr val="001F5F"/>
                </a:solidFill>
                <a:latin typeface="Calibri"/>
                <a:cs typeface="Calibri"/>
              </a:rPr>
              <a:t>infecciones 	respiratorias</a:t>
            </a:r>
            <a:r>
              <a:rPr sz="2000" spc="-6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000" spc="-10" dirty="0">
                <a:solidFill>
                  <a:srgbClr val="001F5F"/>
                </a:solidFill>
                <a:latin typeface="Calibri"/>
                <a:cs typeface="Calibri"/>
              </a:rPr>
              <a:t>agudas.</a:t>
            </a:r>
            <a:endParaRPr sz="2000">
              <a:latin typeface="Calibri"/>
              <a:cs typeface="Calibri"/>
            </a:endParaRPr>
          </a:p>
          <a:p>
            <a:pPr marL="184785" marR="29845" indent="-172720">
              <a:lnSpc>
                <a:spcPct val="100000"/>
              </a:lnSpc>
              <a:buChar char="•"/>
              <a:tabLst>
                <a:tab pos="184785" algn="l"/>
                <a:tab pos="240665" algn="l"/>
              </a:tabLst>
            </a:pPr>
            <a:r>
              <a:rPr sz="2000" dirty="0">
                <a:solidFill>
                  <a:srgbClr val="001F5F"/>
                </a:solidFill>
                <a:latin typeface="Arial MT"/>
                <a:cs typeface="Arial MT"/>
              </a:rPr>
              <a:t>	</a:t>
            </a:r>
            <a:r>
              <a:rPr sz="2000" dirty="0">
                <a:solidFill>
                  <a:srgbClr val="001F5F"/>
                </a:solidFill>
                <a:latin typeface="Calibri"/>
                <a:cs typeface="Calibri"/>
              </a:rPr>
              <a:t>Quema</a:t>
            </a:r>
            <a:r>
              <a:rPr sz="2000" spc="-3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001F5F"/>
                </a:solidFill>
                <a:latin typeface="Calibri"/>
                <a:cs typeface="Calibri"/>
              </a:rPr>
              <a:t>y</a:t>
            </a:r>
            <a:r>
              <a:rPr sz="2000" spc="-6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001F5F"/>
                </a:solidFill>
                <a:latin typeface="Calibri"/>
                <a:cs typeface="Calibri"/>
              </a:rPr>
              <a:t>arrojo</a:t>
            </a:r>
            <a:r>
              <a:rPr sz="2000" spc="-3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000" spc="-25" dirty="0">
                <a:solidFill>
                  <a:srgbClr val="001F5F"/>
                </a:solidFill>
                <a:latin typeface="Calibri"/>
                <a:cs typeface="Calibri"/>
              </a:rPr>
              <a:t>de </a:t>
            </a:r>
            <a:r>
              <a:rPr sz="2000" dirty="0">
                <a:solidFill>
                  <a:srgbClr val="001F5F"/>
                </a:solidFill>
                <a:latin typeface="Calibri"/>
                <a:cs typeface="Calibri"/>
              </a:rPr>
              <a:t>residuos</a:t>
            </a:r>
            <a:r>
              <a:rPr sz="2000" spc="-3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001F5F"/>
                </a:solidFill>
                <a:latin typeface="Calibri"/>
                <a:cs typeface="Calibri"/>
              </a:rPr>
              <a:t>sólidos</a:t>
            </a:r>
            <a:r>
              <a:rPr sz="2000" spc="-3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001F5F"/>
                </a:solidFill>
                <a:latin typeface="Calibri"/>
                <a:cs typeface="Calibri"/>
              </a:rPr>
              <a:t>en</a:t>
            </a:r>
            <a:r>
              <a:rPr sz="2000" spc="-3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001F5F"/>
                </a:solidFill>
                <a:latin typeface="Calibri"/>
                <a:cs typeface="Calibri"/>
              </a:rPr>
              <a:t>el</a:t>
            </a:r>
            <a:r>
              <a:rPr sz="2000" spc="-3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000" spc="-10" dirty="0">
                <a:solidFill>
                  <a:srgbClr val="001F5F"/>
                </a:solidFill>
                <a:latin typeface="Calibri"/>
                <a:cs typeface="Calibri"/>
              </a:rPr>
              <a:t>cauce </a:t>
            </a:r>
            <a:r>
              <a:rPr sz="2000" dirty="0">
                <a:solidFill>
                  <a:srgbClr val="001F5F"/>
                </a:solidFill>
                <a:latin typeface="Calibri"/>
                <a:cs typeface="Calibri"/>
              </a:rPr>
              <a:t>del</a:t>
            </a:r>
            <a:r>
              <a:rPr sz="2000" spc="-3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001F5F"/>
                </a:solidFill>
                <a:latin typeface="Calibri"/>
                <a:cs typeface="Calibri"/>
              </a:rPr>
              <a:t>río</a:t>
            </a:r>
            <a:r>
              <a:rPr sz="2000" spc="-3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001F5F"/>
                </a:solidFill>
                <a:latin typeface="Calibri"/>
                <a:cs typeface="Calibri"/>
              </a:rPr>
              <a:t>cercano</a:t>
            </a:r>
            <a:r>
              <a:rPr sz="2000" spc="-4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001F5F"/>
                </a:solidFill>
                <a:latin typeface="Calibri"/>
                <a:cs typeface="Calibri"/>
              </a:rPr>
              <a:t>a</a:t>
            </a:r>
            <a:r>
              <a:rPr sz="2000" spc="-3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001F5F"/>
                </a:solidFill>
                <a:latin typeface="Calibri"/>
                <a:cs typeface="Calibri"/>
              </a:rPr>
              <a:t>la</a:t>
            </a:r>
            <a:r>
              <a:rPr sz="2000" spc="-3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000" spc="-25" dirty="0">
                <a:solidFill>
                  <a:srgbClr val="001F5F"/>
                </a:solidFill>
                <a:latin typeface="Calibri"/>
                <a:cs typeface="Calibri"/>
              </a:rPr>
              <a:t>IE.</a:t>
            </a:r>
            <a:endParaRPr sz="2000">
              <a:latin typeface="Calibri"/>
              <a:cs typeface="Calibri"/>
            </a:endParaRPr>
          </a:p>
          <a:p>
            <a:pPr marL="183515" indent="-170815">
              <a:lnSpc>
                <a:spcPct val="100000"/>
              </a:lnSpc>
              <a:buFont typeface="Arial MT"/>
              <a:buChar char="•"/>
              <a:tabLst>
                <a:tab pos="183515" algn="l"/>
              </a:tabLst>
            </a:pPr>
            <a:r>
              <a:rPr sz="2000" dirty="0">
                <a:solidFill>
                  <a:srgbClr val="001F5F"/>
                </a:solidFill>
                <a:latin typeface="Calibri"/>
                <a:cs typeface="Calibri"/>
              </a:rPr>
              <a:t>Incendios</a:t>
            </a:r>
            <a:r>
              <a:rPr sz="2000" spc="-4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000" spc="-10" dirty="0">
                <a:solidFill>
                  <a:srgbClr val="001F5F"/>
                </a:solidFill>
                <a:latin typeface="Calibri"/>
                <a:cs typeface="Calibri"/>
              </a:rPr>
              <a:t>forestales.</a:t>
            </a:r>
            <a:endParaRPr sz="2000">
              <a:latin typeface="Calibri"/>
              <a:cs typeface="Calibri"/>
            </a:endParaRPr>
          </a:p>
          <a:p>
            <a:pPr marL="182880" marR="19685" indent="-170815">
              <a:lnSpc>
                <a:spcPct val="100000"/>
              </a:lnSpc>
              <a:buFont typeface="Arial MT"/>
              <a:buChar char="•"/>
              <a:tabLst>
                <a:tab pos="184785" algn="l"/>
              </a:tabLst>
            </a:pPr>
            <a:r>
              <a:rPr sz="2000" spc="-10" dirty="0">
                <a:solidFill>
                  <a:srgbClr val="001F5F"/>
                </a:solidFill>
                <a:latin typeface="Calibri"/>
                <a:cs typeface="Calibri"/>
              </a:rPr>
              <a:t>Presencia</a:t>
            </a:r>
            <a:r>
              <a:rPr sz="2000" spc="-1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001F5F"/>
                </a:solidFill>
                <a:latin typeface="Calibri"/>
                <a:cs typeface="Calibri"/>
              </a:rPr>
              <a:t>de</a:t>
            </a:r>
            <a:r>
              <a:rPr sz="2000" spc="-20" dirty="0">
                <a:solidFill>
                  <a:srgbClr val="001F5F"/>
                </a:solidFill>
                <a:latin typeface="Calibri"/>
                <a:cs typeface="Calibri"/>
              </a:rPr>
              <a:t> áreas 	</a:t>
            </a:r>
            <a:r>
              <a:rPr sz="2000" dirty="0">
                <a:solidFill>
                  <a:srgbClr val="001F5F"/>
                </a:solidFill>
                <a:latin typeface="Calibri"/>
                <a:cs typeface="Calibri"/>
              </a:rPr>
              <a:t>naturales</a:t>
            </a:r>
            <a:r>
              <a:rPr sz="2000" spc="-4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001F5F"/>
                </a:solidFill>
                <a:latin typeface="Calibri"/>
                <a:cs typeface="Calibri"/>
              </a:rPr>
              <a:t>en</a:t>
            </a:r>
            <a:r>
              <a:rPr sz="2000" spc="-5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001F5F"/>
                </a:solidFill>
                <a:latin typeface="Calibri"/>
                <a:cs typeface="Calibri"/>
              </a:rPr>
              <a:t>el</a:t>
            </a:r>
            <a:r>
              <a:rPr sz="2000" spc="-4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001F5F"/>
                </a:solidFill>
                <a:latin typeface="Calibri"/>
                <a:cs typeface="Calibri"/>
              </a:rPr>
              <a:t>ámbito</a:t>
            </a:r>
            <a:r>
              <a:rPr sz="2000" spc="-4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001F5F"/>
                </a:solidFill>
                <a:latin typeface="Calibri"/>
                <a:cs typeface="Calibri"/>
              </a:rPr>
              <a:t>de</a:t>
            </a:r>
            <a:r>
              <a:rPr sz="2000" spc="-5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000" spc="-25" dirty="0">
                <a:solidFill>
                  <a:srgbClr val="001F5F"/>
                </a:solidFill>
                <a:latin typeface="Calibri"/>
                <a:cs typeface="Calibri"/>
              </a:rPr>
              <a:t>la 	IE.</a:t>
            </a:r>
            <a:endParaRPr sz="2000">
              <a:latin typeface="Calibri"/>
              <a:cs typeface="Calibri"/>
            </a:endParaRPr>
          </a:p>
        </p:txBody>
      </p:sp>
      <p:sp>
        <p:nvSpPr>
          <p:cNvPr id="6" name="object 6"/>
          <p:cNvSpPr txBox="1">
            <a:spLocks noGrp="1"/>
          </p:cNvSpPr>
          <p:nvPr>
            <p:ph sz="half" idx="3"/>
          </p:nvPr>
        </p:nvSpPr>
        <p:spPr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82880" marR="264795" indent="-170815">
              <a:lnSpc>
                <a:spcPct val="100000"/>
              </a:lnSpc>
              <a:spcBef>
                <a:spcPts val="105"/>
              </a:spcBef>
              <a:buFont typeface="Arial MT"/>
              <a:buChar char="•"/>
              <a:tabLst>
                <a:tab pos="184785" algn="l"/>
              </a:tabLst>
            </a:pPr>
            <a:r>
              <a:rPr dirty="0"/>
              <a:t>Acumulación</a:t>
            </a:r>
            <a:r>
              <a:rPr spc="-40" dirty="0"/>
              <a:t> </a:t>
            </a:r>
            <a:r>
              <a:rPr dirty="0"/>
              <a:t>de</a:t>
            </a:r>
            <a:r>
              <a:rPr spc="-35" dirty="0"/>
              <a:t> </a:t>
            </a:r>
            <a:r>
              <a:rPr spc="-10" dirty="0"/>
              <a:t>residuos 	</a:t>
            </a:r>
            <a:r>
              <a:rPr dirty="0"/>
              <a:t>sólidos</a:t>
            </a:r>
            <a:r>
              <a:rPr spc="400" dirty="0"/>
              <a:t> </a:t>
            </a:r>
            <a:r>
              <a:rPr dirty="0"/>
              <a:t>cerca</a:t>
            </a:r>
            <a:r>
              <a:rPr spc="-35" dirty="0"/>
              <a:t> </a:t>
            </a:r>
            <a:r>
              <a:rPr dirty="0"/>
              <a:t>de</a:t>
            </a:r>
            <a:r>
              <a:rPr spc="-25" dirty="0"/>
              <a:t> </a:t>
            </a:r>
            <a:r>
              <a:rPr dirty="0"/>
              <a:t>la</a:t>
            </a:r>
            <a:r>
              <a:rPr spc="-20" dirty="0"/>
              <a:t> </a:t>
            </a:r>
            <a:r>
              <a:rPr spc="-25" dirty="0"/>
              <a:t>IE.</a:t>
            </a:r>
          </a:p>
          <a:p>
            <a:pPr marL="183515" indent="-170815">
              <a:lnSpc>
                <a:spcPct val="100000"/>
              </a:lnSpc>
              <a:buFont typeface="Arial MT"/>
              <a:buChar char="•"/>
              <a:tabLst>
                <a:tab pos="183515" algn="l"/>
              </a:tabLst>
            </a:pPr>
            <a:r>
              <a:rPr dirty="0"/>
              <a:t>No</a:t>
            </a:r>
            <a:r>
              <a:rPr spc="-50" dirty="0"/>
              <a:t> </a:t>
            </a:r>
            <a:r>
              <a:rPr dirty="0"/>
              <a:t>se</a:t>
            </a:r>
            <a:r>
              <a:rPr spc="-25" dirty="0"/>
              <a:t> </a:t>
            </a:r>
            <a:r>
              <a:rPr dirty="0"/>
              <a:t>cuenta</a:t>
            </a:r>
            <a:r>
              <a:rPr spc="-40" dirty="0"/>
              <a:t> </a:t>
            </a:r>
            <a:r>
              <a:rPr dirty="0"/>
              <a:t>con</a:t>
            </a:r>
            <a:r>
              <a:rPr spc="-50" dirty="0"/>
              <a:t> </a:t>
            </a:r>
            <a:r>
              <a:rPr spc="-10" dirty="0"/>
              <a:t>puntos</a:t>
            </a:r>
          </a:p>
          <a:p>
            <a:pPr marL="184785">
              <a:lnSpc>
                <a:spcPct val="100000"/>
              </a:lnSpc>
            </a:pPr>
            <a:r>
              <a:rPr dirty="0"/>
              <a:t>limpios</a:t>
            </a:r>
            <a:r>
              <a:rPr spc="-20" dirty="0"/>
              <a:t> </a:t>
            </a:r>
            <a:r>
              <a:rPr dirty="0"/>
              <a:t>en</a:t>
            </a:r>
            <a:r>
              <a:rPr spc="-30" dirty="0"/>
              <a:t> </a:t>
            </a:r>
            <a:r>
              <a:rPr dirty="0"/>
              <a:t>la</a:t>
            </a:r>
            <a:r>
              <a:rPr spc="-15" dirty="0"/>
              <a:t> </a:t>
            </a:r>
            <a:r>
              <a:rPr spc="-25" dirty="0"/>
              <a:t>IE.</a:t>
            </a:r>
          </a:p>
          <a:p>
            <a:pPr marL="182880" marR="5080" indent="-170815">
              <a:lnSpc>
                <a:spcPct val="100000"/>
              </a:lnSpc>
              <a:buFont typeface="Arial MT"/>
              <a:buChar char="•"/>
              <a:tabLst>
                <a:tab pos="184785" algn="l"/>
              </a:tabLst>
            </a:pPr>
            <a:r>
              <a:rPr dirty="0"/>
              <a:t>No</a:t>
            </a:r>
            <a:r>
              <a:rPr spc="-60" dirty="0"/>
              <a:t> </a:t>
            </a:r>
            <a:r>
              <a:rPr dirty="0"/>
              <a:t>se</a:t>
            </a:r>
            <a:r>
              <a:rPr spc="-30" dirty="0"/>
              <a:t> </a:t>
            </a:r>
            <a:r>
              <a:rPr dirty="0"/>
              <a:t>segregan</a:t>
            </a:r>
            <a:r>
              <a:rPr spc="-35" dirty="0"/>
              <a:t> </a:t>
            </a:r>
            <a:r>
              <a:rPr dirty="0"/>
              <a:t>los</a:t>
            </a:r>
            <a:r>
              <a:rPr spc="-40" dirty="0"/>
              <a:t> </a:t>
            </a:r>
            <a:r>
              <a:rPr spc="-10" dirty="0"/>
              <a:t>residuos 	sólidos.</a:t>
            </a:r>
          </a:p>
          <a:p>
            <a:pPr marL="182880" marR="255904" indent="-170815">
              <a:lnSpc>
                <a:spcPct val="100000"/>
              </a:lnSpc>
              <a:buFont typeface="Arial MT"/>
              <a:buChar char="•"/>
              <a:tabLst>
                <a:tab pos="184785" algn="l"/>
              </a:tabLst>
            </a:pPr>
            <a:r>
              <a:rPr spc="-10" dirty="0"/>
              <a:t>Inadecuadas</a:t>
            </a:r>
            <a:r>
              <a:rPr spc="-65" dirty="0"/>
              <a:t> </a:t>
            </a:r>
            <a:r>
              <a:rPr dirty="0"/>
              <a:t>prácticas</a:t>
            </a:r>
            <a:r>
              <a:rPr spc="-55" dirty="0"/>
              <a:t> </a:t>
            </a:r>
            <a:r>
              <a:rPr spc="-25" dirty="0"/>
              <a:t>de 	</a:t>
            </a:r>
            <a:r>
              <a:rPr dirty="0"/>
              <a:t>protección</a:t>
            </a:r>
            <a:r>
              <a:rPr spc="-85" dirty="0"/>
              <a:t> </a:t>
            </a:r>
            <a:r>
              <a:rPr dirty="0"/>
              <a:t>frente</a:t>
            </a:r>
            <a:r>
              <a:rPr spc="-70" dirty="0"/>
              <a:t> </a:t>
            </a:r>
            <a:r>
              <a:rPr dirty="0"/>
              <a:t>a</a:t>
            </a:r>
            <a:r>
              <a:rPr spc="-75" dirty="0"/>
              <a:t> </a:t>
            </a:r>
            <a:r>
              <a:rPr spc="-25" dirty="0"/>
              <a:t>la 	</a:t>
            </a:r>
            <a:r>
              <a:rPr spc="-10" dirty="0"/>
              <a:t>radiación</a:t>
            </a:r>
            <a:r>
              <a:rPr spc="-75" dirty="0"/>
              <a:t> </a:t>
            </a:r>
            <a:r>
              <a:rPr spc="-10" dirty="0"/>
              <a:t>solar.</a:t>
            </a:r>
          </a:p>
          <a:p>
            <a:pPr marL="182880" marR="484505" indent="-170815">
              <a:lnSpc>
                <a:spcPct val="100000"/>
              </a:lnSpc>
              <a:spcBef>
                <a:spcPts val="5"/>
              </a:spcBef>
              <a:buFont typeface="Arial MT"/>
              <a:buChar char="•"/>
              <a:tabLst>
                <a:tab pos="184785" algn="l"/>
              </a:tabLst>
            </a:pPr>
            <a:r>
              <a:rPr dirty="0"/>
              <a:t>Caza</a:t>
            </a:r>
            <a:r>
              <a:rPr spc="-90" dirty="0"/>
              <a:t> </a:t>
            </a:r>
            <a:r>
              <a:rPr dirty="0"/>
              <a:t>indiscriminada</a:t>
            </a:r>
            <a:r>
              <a:rPr spc="-60" dirty="0"/>
              <a:t> </a:t>
            </a:r>
            <a:r>
              <a:rPr spc="-25" dirty="0"/>
              <a:t>de 	</a:t>
            </a:r>
            <a:r>
              <a:rPr spc="-10" dirty="0"/>
              <a:t>especies.</a:t>
            </a:r>
          </a:p>
          <a:p>
            <a:pPr marL="182880" marR="50800" indent="-170815">
              <a:lnSpc>
                <a:spcPct val="100000"/>
              </a:lnSpc>
              <a:buFont typeface="Arial MT"/>
              <a:buChar char="•"/>
              <a:tabLst>
                <a:tab pos="184785" algn="l"/>
              </a:tabLst>
            </a:pPr>
            <a:r>
              <a:rPr dirty="0"/>
              <a:t>Espacios</a:t>
            </a:r>
            <a:r>
              <a:rPr spc="-65" dirty="0"/>
              <a:t> </a:t>
            </a:r>
            <a:r>
              <a:rPr dirty="0"/>
              <a:t>abandonados</a:t>
            </a:r>
            <a:r>
              <a:rPr spc="-90" dirty="0"/>
              <a:t> </a:t>
            </a:r>
            <a:r>
              <a:rPr spc="-50" dirty="0"/>
              <a:t>y 	</a:t>
            </a:r>
            <a:r>
              <a:rPr dirty="0"/>
              <a:t>sucios</a:t>
            </a:r>
            <a:r>
              <a:rPr spc="-25" dirty="0"/>
              <a:t> </a:t>
            </a:r>
            <a:r>
              <a:rPr dirty="0"/>
              <a:t>en</a:t>
            </a:r>
            <a:r>
              <a:rPr spc="-30" dirty="0"/>
              <a:t> </a:t>
            </a:r>
            <a:r>
              <a:rPr dirty="0"/>
              <a:t>la</a:t>
            </a:r>
            <a:r>
              <a:rPr spc="-15" dirty="0"/>
              <a:t> </a:t>
            </a:r>
            <a:r>
              <a:rPr dirty="0"/>
              <a:t>IE</a:t>
            </a:r>
            <a:r>
              <a:rPr spc="-40" dirty="0"/>
              <a:t> </a:t>
            </a:r>
            <a:r>
              <a:rPr dirty="0"/>
              <a:t>y</a:t>
            </a:r>
            <a:r>
              <a:rPr spc="-20" dirty="0"/>
              <a:t> </a:t>
            </a:r>
            <a:r>
              <a:rPr dirty="0"/>
              <a:t>el</a:t>
            </a:r>
            <a:r>
              <a:rPr spc="-20" dirty="0"/>
              <a:t> </a:t>
            </a:r>
            <a:r>
              <a:rPr spc="-10" dirty="0"/>
              <a:t>entorno.</a:t>
            </a:r>
          </a:p>
        </p:txBody>
      </p:sp>
      <p:pic>
        <p:nvPicPr>
          <p:cNvPr id="7" name="object 7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53970" y="5352276"/>
            <a:ext cx="810217" cy="1428610"/>
          </a:xfrm>
          <a:prstGeom prst="rect">
            <a:avLst/>
          </a:prstGeom>
        </p:spPr>
      </p:pic>
      <p:pic>
        <p:nvPicPr>
          <p:cNvPr id="8" name="object 8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7347204" y="5544311"/>
            <a:ext cx="1289303" cy="1313685"/>
          </a:xfrm>
          <a:prstGeom prst="rect">
            <a:avLst/>
          </a:prstGeom>
        </p:spPr>
      </p:pic>
      <p:pic>
        <p:nvPicPr>
          <p:cNvPr id="10" name="object 6">
            <a:extLst>
              <a:ext uri="{FF2B5EF4-FFF2-40B4-BE49-F238E27FC236}">
                <a16:creationId xmlns:a16="http://schemas.microsoft.com/office/drawing/2014/main" id="{8D4ABA2A-9342-1B44-BD06-7AAE53DEC571}"/>
              </a:ext>
            </a:extLst>
          </p:cNvPr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90500" y="56388"/>
            <a:ext cx="2552700" cy="553212"/>
          </a:xfrm>
          <a:prstGeom prst="rect">
            <a:avLst/>
          </a:prstGeom>
        </p:spPr>
      </p:pic>
      <p:pic>
        <p:nvPicPr>
          <p:cNvPr id="11" name="Picture 2">
            <a:extLst>
              <a:ext uri="{FF2B5EF4-FFF2-40B4-BE49-F238E27FC236}">
                <a16:creationId xmlns:a16="http://schemas.microsoft.com/office/drawing/2014/main" id="{11ECF56F-E836-3FCC-B4E7-350312F9BA7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79328" y="-2458"/>
            <a:ext cx="812672" cy="8126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418845" y="1273810"/>
            <a:ext cx="631825" cy="622300"/>
            <a:chOff x="418845" y="1273810"/>
            <a:chExt cx="631825" cy="622300"/>
          </a:xfrm>
        </p:grpSpPr>
        <p:sp>
          <p:nvSpPr>
            <p:cNvPr id="3" name="object 3"/>
            <p:cNvSpPr/>
            <p:nvPr/>
          </p:nvSpPr>
          <p:spPr>
            <a:xfrm>
              <a:off x="425195" y="1280160"/>
              <a:ext cx="619125" cy="609600"/>
            </a:xfrm>
            <a:custGeom>
              <a:avLst/>
              <a:gdLst/>
              <a:ahLst/>
              <a:cxnLst/>
              <a:rect l="l" t="t" r="r" b="b"/>
              <a:pathLst>
                <a:path w="619125" h="609600">
                  <a:moveTo>
                    <a:pt x="309372" y="0"/>
                  </a:moveTo>
                  <a:lnTo>
                    <a:pt x="263654" y="3306"/>
                  </a:lnTo>
                  <a:lnTo>
                    <a:pt x="220019" y="12909"/>
                  </a:lnTo>
                  <a:lnTo>
                    <a:pt x="178946" y="28338"/>
                  </a:lnTo>
                  <a:lnTo>
                    <a:pt x="140913" y="49120"/>
                  </a:lnTo>
                  <a:lnTo>
                    <a:pt x="106399" y="74783"/>
                  </a:lnTo>
                  <a:lnTo>
                    <a:pt x="75882" y="104853"/>
                  </a:lnTo>
                  <a:lnTo>
                    <a:pt x="49840" y="138860"/>
                  </a:lnTo>
                  <a:lnTo>
                    <a:pt x="28753" y="176330"/>
                  </a:lnTo>
                  <a:lnTo>
                    <a:pt x="13098" y="216792"/>
                  </a:lnTo>
                  <a:lnTo>
                    <a:pt x="3354" y="259772"/>
                  </a:lnTo>
                  <a:lnTo>
                    <a:pt x="0" y="304800"/>
                  </a:lnTo>
                  <a:lnTo>
                    <a:pt x="3354" y="349827"/>
                  </a:lnTo>
                  <a:lnTo>
                    <a:pt x="13098" y="392807"/>
                  </a:lnTo>
                  <a:lnTo>
                    <a:pt x="28753" y="433269"/>
                  </a:lnTo>
                  <a:lnTo>
                    <a:pt x="49840" y="470739"/>
                  </a:lnTo>
                  <a:lnTo>
                    <a:pt x="75882" y="504746"/>
                  </a:lnTo>
                  <a:lnTo>
                    <a:pt x="106399" y="534816"/>
                  </a:lnTo>
                  <a:lnTo>
                    <a:pt x="140913" y="560479"/>
                  </a:lnTo>
                  <a:lnTo>
                    <a:pt x="178946" y="581261"/>
                  </a:lnTo>
                  <a:lnTo>
                    <a:pt x="220019" y="596690"/>
                  </a:lnTo>
                  <a:lnTo>
                    <a:pt x="263654" y="606293"/>
                  </a:lnTo>
                  <a:lnTo>
                    <a:pt x="309372" y="609600"/>
                  </a:lnTo>
                  <a:lnTo>
                    <a:pt x="355089" y="606293"/>
                  </a:lnTo>
                  <a:lnTo>
                    <a:pt x="398724" y="596690"/>
                  </a:lnTo>
                  <a:lnTo>
                    <a:pt x="439797" y="581261"/>
                  </a:lnTo>
                  <a:lnTo>
                    <a:pt x="477830" y="560479"/>
                  </a:lnTo>
                  <a:lnTo>
                    <a:pt x="512344" y="534816"/>
                  </a:lnTo>
                  <a:lnTo>
                    <a:pt x="542861" y="504746"/>
                  </a:lnTo>
                  <a:lnTo>
                    <a:pt x="568903" y="470739"/>
                  </a:lnTo>
                  <a:lnTo>
                    <a:pt x="589990" y="433269"/>
                  </a:lnTo>
                  <a:lnTo>
                    <a:pt x="605645" y="392807"/>
                  </a:lnTo>
                  <a:lnTo>
                    <a:pt x="615389" y="349827"/>
                  </a:lnTo>
                  <a:lnTo>
                    <a:pt x="618744" y="304800"/>
                  </a:lnTo>
                  <a:lnTo>
                    <a:pt x="615389" y="259772"/>
                  </a:lnTo>
                  <a:lnTo>
                    <a:pt x="605645" y="216792"/>
                  </a:lnTo>
                  <a:lnTo>
                    <a:pt x="589990" y="176330"/>
                  </a:lnTo>
                  <a:lnTo>
                    <a:pt x="568903" y="138860"/>
                  </a:lnTo>
                  <a:lnTo>
                    <a:pt x="542861" y="104853"/>
                  </a:lnTo>
                  <a:lnTo>
                    <a:pt x="512344" y="74783"/>
                  </a:lnTo>
                  <a:lnTo>
                    <a:pt x="477830" y="49120"/>
                  </a:lnTo>
                  <a:lnTo>
                    <a:pt x="439797" y="28338"/>
                  </a:lnTo>
                  <a:lnTo>
                    <a:pt x="398724" y="12909"/>
                  </a:lnTo>
                  <a:lnTo>
                    <a:pt x="355089" y="3306"/>
                  </a:lnTo>
                  <a:lnTo>
                    <a:pt x="309372" y="0"/>
                  </a:lnTo>
                  <a:close/>
                </a:path>
              </a:pathLst>
            </a:custGeom>
            <a:solidFill>
              <a:srgbClr val="006FC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425195" y="1280160"/>
              <a:ext cx="619125" cy="609600"/>
            </a:xfrm>
            <a:custGeom>
              <a:avLst/>
              <a:gdLst/>
              <a:ahLst/>
              <a:cxnLst/>
              <a:rect l="l" t="t" r="r" b="b"/>
              <a:pathLst>
                <a:path w="619125" h="609600">
                  <a:moveTo>
                    <a:pt x="0" y="304800"/>
                  </a:moveTo>
                  <a:lnTo>
                    <a:pt x="3354" y="259772"/>
                  </a:lnTo>
                  <a:lnTo>
                    <a:pt x="13098" y="216792"/>
                  </a:lnTo>
                  <a:lnTo>
                    <a:pt x="28753" y="176330"/>
                  </a:lnTo>
                  <a:lnTo>
                    <a:pt x="49840" y="138860"/>
                  </a:lnTo>
                  <a:lnTo>
                    <a:pt x="75882" y="104853"/>
                  </a:lnTo>
                  <a:lnTo>
                    <a:pt x="106399" y="74783"/>
                  </a:lnTo>
                  <a:lnTo>
                    <a:pt x="140913" y="49120"/>
                  </a:lnTo>
                  <a:lnTo>
                    <a:pt x="178946" y="28338"/>
                  </a:lnTo>
                  <a:lnTo>
                    <a:pt x="220019" y="12909"/>
                  </a:lnTo>
                  <a:lnTo>
                    <a:pt x="263654" y="3306"/>
                  </a:lnTo>
                  <a:lnTo>
                    <a:pt x="309372" y="0"/>
                  </a:lnTo>
                  <a:lnTo>
                    <a:pt x="355089" y="3306"/>
                  </a:lnTo>
                  <a:lnTo>
                    <a:pt x="398724" y="12909"/>
                  </a:lnTo>
                  <a:lnTo>
                    <a:pt x="439797" y="28338"/>
                  </a:lnTo>
                  <a:lnTo>
                    <a:pt x="477830" y="49120"/>
                  </a:lnTo>
                  <a:lnTo>
                    <a:pt x="512344" y="74783"/>
                  </a:lnTo>
                  <a:lnTo>
                    <a:pt x="542861" y="104853"/>
                  </a:lnTo>
                  <a:lnTo>
                    <a:pt x="568903" y="138860"/>
                  </a:lnTo>
                  <a:lnTo>
                    <a:pt x="589990" y="176330"/>
                  </a:lnTo>
                  <a:lnTo>
                    <a:pt x="605645" y="216792"/>
                  </a:lnTo>
                  <a:lnTo>
                    <a:pt x="615389" y="259772"/>
                  </a:lnTo>
                  <a:lnTo>
                    <a:pt x="618744" y="304800"/>
                  </a:lnTo>
                  <a:lnTo>
                    <a:pt x="615389" y="349827"/>
                  </a:lnTo>
                  <a:lnTo>
                    <a:pt x="605645" y="392807"/>
                  </a:lnTo>
                  <a:lnTo>
                    <a:pt x="589990" y="433269"/>
                  </a:lnTo>
                  <a:lnTo>
                    <a:pt x="568903" y="470739"/>
                  </a:lnTo>
                  <a:lnTo>
                    <a:pt x="542861" y="504746"/>
                  </a:lnTo>
                  <a:lnTo>
                    <a:pt x="512344" y="534816"/>
                  </a:lnTo>
                  <a:lnTo>
                    <a:pt x="477830" y="560479"/>
                  </a:lnTo>
                  <a:lnTo>
                    <a:pt x="439797" y="581261"/>
                  </a:lnTo>
                  <a:lnTo>
                    <a:pt x="398724" y="596690"/>
                  </a:lnTo>
                  <a:lnTo>
                    <a:pt x="355089" y="606293"/>
                  </a:lnTo>
                  <a:lnTo>
                    <a:pt x="309372" y="609600"/>
                  </a:lnTo>
                  <a:lnTo>
                    <a:pt x="263654" y="606293"/>
                  </a:lnTo>
                  <a:lnTo>
                    <a:pt x="220019" y="596690"/>
                  </a:lnTo>
                  <a:lnTo>
                    <a:pt x="178946" y="581261"/>
                  </a:lnTo>
                  <a:lnTo>
                    <a:pt x="140913" y="560479"/>
                  </a:lnTo>
                  <a:lnTo>
                    <a:pt x="106399" y="534816"/>
                  </a:lnTo>
                  <a:lnTo>
                    <a:pt x="75882" y="504746"/>
                  </a:lnTo>
                  <a:lnTo>
                    <a:pt x="49840" y="470739"/>
                  </a:lnTo>
                  <a:lnTo>
                    <a:pt x="28753" y="433269"/>
                  </a:lnTo>
                  <a:lnTo>
                    <a:pt x="13098" y="392807"/>
                  </a:lnTo>
                  <a:lnTo>
                    <a:pt x="3354" y="349827"/>
                  </a:lnTo>
                  <a:lnTo>
                    <a:pt x="0" y="304800"/>
                  </a:lnTo>
                  <a:close/>
                </a:path>
              </a:pathLst>
            </a:custGeom>
            <a:ln w="12700">
              <a:solidFill>
                <a:srgbClr val="56FAF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" name="object 5"/>
          <p:cNvSpPr txBox="1"/>
          <p:nvPr/>
        </p:nvSpPr>
        <p:spPr>
          <a:xfrm>
            <a:off x="636523" y="1369821"/>
            <a:ext cx="19685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spc="-50" dirty="0">
                <a:solidFill>
                  <a:srgbClr val="FFFFFF"/>
                </a:solidFill>
                <a:latin typeface="Calibri"/>
                <a:cs typeface="Calibri"/>
              </a:rPr>
              <a:t>B</a:t>
            </a:r>
            <a:endParaRPr sz="2400">
              <a:latin typeface="Calibri"/>
              <a:cs typeface="Calibri"/>
            </a:endParaRPr>
          </a:p>
        </p:txBody>
      </p: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1185163" y="1117803"/>
            <a:ext cx="9547860" cy="8788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95"/>
              </a:spcBef>
            </a:pPr>
            <a:r>
              <a:rPr spc="-10" dirty="0">
                <a:latin typeface="Calibri"/>
                <a:cs typeface="Calibri"/>
              </a:rPr>
              <a:t>Priorización</a:t>
            </a:r>
            <a:r>
              <a:rPr spc="-65" dirty="0">
                <a:latin typeface="Calibri"/>
                <a:cs typeface="Calibri"/>
              </a:rPr>
              <a:t> </a:t>
            </a:r>
            <a:r>
              <a:rPr dirty="0">
                <a:latin typeface="Calibri"/>
                <a:cs typeface="Calibri"/>
              </a:rPr>
              <a:t>de</a:t>
            </a:r>
            <a:r>
              <a:rPr spc="-75" dirty="0">
                <a:latin typeface="Calibri"/>
                <a:cs typeface="Calibri"/>
              </a:rPr>
              <a:t> </a:t>
            </a:r>
            <a:r>
              <a:rPr dirty="0">
                <a:latin typeface="Calibri"/>
                <a:cs typeface="Calibri"/>
              </a:rPr>
              <a:t>los</a:t>
            </a:r>
            <a:r>
              <a:rPr spc="-80" dirty="0">
                <a:latin typeface="Calibri"/>
                <a:cs typeface="Calibri"/>
              </a:rPr>
              <a:t> </a:t>
            </a:r>
            <a:r>
              <a:rPr dirty="0">
                <a:latin typeface="Calibri"/>
                <a:cs typeface="Calibri"/>
              </a:rPr>
              <a:t>problemas</a:t>
            </a:r>
            <a:r>
              <a:rPr spc="-70" dirty="0">
                <a:latin typeface="Calibri"/>
                <a:cs typeface="Calibri"/>
              </a:rPr>
              <a:t> </a:t>
            </a:r>
            <a:r>
              <a:rPr dirty="0">
                <a:latin typeface="Calibri"/>
                <a:cs typeface="Calibri"/>
              </a:rPr>
              <a:t>y/u</a:t>
            </a:r>
            <a:r>
              <a:rPr spc="-65" dirty="0">
                <a:latin typeface="Calibri"/>
                <a:cs typeface="Calibri"/>
              </a:rPr>
              <a:t> </a:t>
            </a:r>
            <a:r>
              <a:rPr dirty="0">
                <a:latin typeface="Calibri"/>
                <a:cs typeface="Calibri"/>
              </a:rPr>
              <a:t>oportunidades</a:t>
            </a:r>
            <a:r>
              <a:rPr spc="-60" dirty="0">
                <a:latin typeface="Calibri"/>
                <a:cs typeface="Calibri"/>
              </a:rPr>
              <a:t> </a:t>
            </a:r>
            <a:r>
              <a:rPr spc="-10" dirty="0">
                <a:latin typeface="Calibri"/>
                <a:cs typeface="Calibri"/>
              </a:rPr>
              <a:t>ambientales</a:t>
            </a:r>
            <a:r>
              <a:rPr spc="-60" dirty="0">
                <a:latin typeface="Calibri"/>
                <a:cs typeface="Calibri"/>
              </a:rPr>
              <a:t> </a:t>
            </a:r>
            <a:r>
              <a:rPr spc="-25" dirty="0">
                <a:latin typeface="Calibri"/>
                <a:cs typeface="Calibri"/>
              </a:rPr>
              <a:t>de </a:t>
            </a:r>
            <a:r>
              <a:rPr dirty="0">
                <a:latin typeface="Calibri"/>
                <a:cs typeface="Calibri"/>
              </a:rPr>
              <a:t>las</a:t>
            </a:r>
            <a:r>
              <a:rPr spc="-60" dirty="0">
                <a:latin typeface="Calibri"/>
                <a:cs typeface="Calibri"/>
              </a:rPr>
              <a:t> </a:t>
            </a:r>
            <a:r>
              <a:rPr spc="-10" dirty="0">
                <a:latin typeface="Calibri"/>
                <a:cs typeface="Calibri"/>
              </a:rPr>
              <a:t>situaciones</a:t>
            </a:r>
            <a:r>
              <a:rPr spc="-50" dirty="0">
                <a:latin typeface="Calibri"/>
                <a:cs typeface="Calibri"/>
              </a:rPr>
              <a:t> </a:t>
            </a:r>
            <a:r>
              <a:rPr spc="-10" dirty="0">
                <a:latin typeface="Calibri"/>
                <a:cs typeface="Calibri"/>
              </a:rPr>
              <a:t>ambientales</a:t>
            </a:r>
            <a:r>
              <a:rPr spc="-35" dirty="0">
                <a:latin typeface="Calibri"/>
                <a:cs typeface="Calibri"/>
              </a:rPr>
              <a:t> </a:t>
            </a:r>
            <a:r>
              <a:rPr spc="-10" dirty="0">
                <a:latin typeface="Calibri"/>
                <a:cs typeface="Calibri"/>
              </a:rPr>
              <a:t>identificadas.</a:t>
            </a:r>
          </a:p>
        </p:txBody>
      </p:sp>
      <p:grpSp>
        <p:nvGrpSpPr>
          <p:cNvPr id="7" name="object 7"/>
          <p:cNvGrpSpPr/>
          <p:nvPr/>
        </p:nvGrpSpPr>
        <p:grpSpPr>
          <a:xfrm>
            <a:off x="7943595" y="3456178"/>
            <a:ext cx="2987040" cy="743585"/>
            <a:chOff x="7943595" y="3456178"/>
            <a:chExt cx="2987040" cy="743585"/>
          </a:xfrm>
        </p:grpSpPr>
        <p:sp>
          <p:nvSpPr>
            <p:cNvPr id="8" name="object 8"/>
            <p:cNvSpPr/>
            <p:nvPr/>
          </p:nvSpPr>
          <p:spPr>
            <a:xfrm>
              <a:off x="7949945" y="3462528"/>
              <a:ext cx="2974340" cy="730885"/>
            </a:xfrm>
            <a:custGeom>
              <a:avLst/>
              <a:gdLst/>
              <a:ahLst/>
              <a:cxnLst/>
              <a:rect l="l" t="t" r="r" b="b"/>
              <a:pathLst>
                <a:path w="2974340" h="730885">
                  <a:moveTo>
                    <a:pt x="2853435" y="0"/>
                  </a:moveTo>
                  <a:lnTo>
                    <a:pt x="269239" y="0"/>
                  </a:lnTo>
                  <a:lnTo>
                    <a:pt x="222259" y="9475"/>
                  </a:lnTo>
                  <a:lnTo>
                    <a:pt x="183911" y="35321"/>
                  </a:lnTo>
                  <a:lnTo>
                    <a:pt x="158065" y="73669"/>
                  </a:lnTo>
                  <a:lnTo>
                    <a:pt x="148589" y="120650"/>
                  </a:lnTo>
                  <a:lnTo>
                    <a:pt x="148589" y="422275"/>
                  </a:lnTo>
                  <a:lnTo>
                    <a:pt x="0" y="730504"/>
                  </a:lnTo>
                  <a:lnTo>
                    <a:pt x="148589" y="603250"/>
                  </a:lnTo>
                  <a:lnTo>
                    <a:pt x="2974085" y="603250"/>
                  </a:lnTo>
                  <a:lnTo>
                    <a:pt x="2974085" y="120650"/>
                  </a:lnTo>
                  <a:lnTo>
                    <a:pt x="2964610" y="73669"/>
                  </a:lnTo>
                  <a:lnTo>
                    <a:pt x="2938764" y="35321"/>
                  </a:lnTo>
                  <a:lnTo>
                    <a:pt x="2900416" y="9475"/>
                  </a:lnTo>
                  <a:lnTo>
                    <a:pt x="2853435" y="0"/>
                  </a:lnTo>
                  <a:close/>
                </a:path>
                <a:path w="2974340" h="730885">
                  <a:moveTo>
                    <a:pt x="2974085" y="603250"/>
                  </a:moveTo>
                  <a:lnTo>
                    <a:pt x="148589" y="603250"/>
                  </a:lnTo>
                  <a:lnTo>
                    <a:pt x="158065" y="650230"/>
                  </a:lnTo>
                  <a:lnTo>
                    <a:pt x="183911" y="688578"/>
                  </a:lnTo>
                  <a:lnTo>
                    <a:pt x="222259" y="714424"/>
                  </a:lnTo>
                  <a:lnTo>
                    <a:pt x="269239" y="723900"/>
                  </a:lnTo>
                  <a:lnTo>
                    <a:pt x="2853435" y="723900"/>
                  </a:lnTo>
                  <a:lnTo>
                    <a:pt x="2900416" y="714424"/>
                  </a:lnTo>
                  <a:lnTo>
                    <a:pt x="2938764" y="688578"/>
                  </a:lnTo>
                  <a:lnTo>
                    <a:pt x="2964610" y="650230"/>
                  </a:lnTo>
                  <a:lnTo>
                    <a:pt x="2974085" y="603250"/>
                  </a:lnTo>
                  <a:close/>
                </a:path>
              </a:pathLst>
            </a:custGeom>
            <a:solidFill>
              <a:srgbClr val="42AEB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7949945" y="3462528"/>
              <a:ext cx="2974340" cy="730885"/>
            </a:xfrm>
            <a:custGeom>
              <a:avLst/>
              <a:gdLst/>
              <a:ahLst/>
              <a:cxnLst/>
              <a:rect l="l" t="t" r="r" b="b"/>
              <a:pathLst>
                <a:path w="2974340" h="730885">
                  <a:moveTo>
                    <a:pt x="148589" y="120650"/>
                  </a:moveTo>
                  <a:lnTo>
                    <a:pt x="158065" y="73669"/>
                  </a:lnTo>
                  <a:lnTo>
                    <a:pt x="183911" y="35321"/>
                  </a:lnTo>
                  <a:lnTo>
                    <a:pt x="222259" y="9475"/>
                  </a:lnTo>
                  <a:lnTo>
                    <a:pt x="269239" y="0"/>
                  </a:lnTo>
                  <a:lnTo>
                    <a:pt x="619505" y="0"/>
                  </a:lnTo>
                  <a:lnTo>
                    <a:pt x="1325879" y="0"/>
                  </a:lnTo>
                  <a:lnTo>
                    <a:pt x="2853435" y="0"/>
                  </a:lnTo>
                  <a:lnTo>
                    <a:pt x="2900416" y="9475"/>
                  </a:lnTo>
                  <a:lnTo>
                    <a:pt x="2938764" y="35321"/>
                  </a:lnTo>
                  <a:lnTo>
                    <a:pt x="2964610" y="73669"/>
                  </a:lnTo>
                  <a:lnTo>
                    <a:pt x="2974085" y="120650"/>
                  </a:lnTo>
                  <a:lnTo>
                    <a:pt x="2974085" y="422275"/>
                  </a:lnTo>
                  <a:lnTo>
                    <a:pt x="2974085" y="603250"/>
                  </a:lnTo>
                  <a:lnTo>
                    <a:pt x="2964610" y="650230"/>
                  </a:lnTo>
                  <a:lnTo>
                    <a:pt x="2938764" y="688578"/>
                  </a:lnTo>
                  <a:lnTo>
                    <a:pt x="2900416" y="714424"/>
                  </a:lnTo>
                  <a:lnTo>
                    <a:pt x="2853435" y="723900"/>
                  </a:lnTo>
                  <a:lnTo>
                    <a:pt x="1325879" y="723900"/>
                  </a:lnTo>
                  <a:lnTo>
                    <a:pt x="619505" y="723900"/>
                  </a:lnTo>
                  <a:lnTo>
                    <a:pt x="269239" y="723900"/>
                  </a:lnTo>
                  <a:lnTo>
                    <a:pt x="222259" y="714424"/>
                  </a:lnTo>
                  <a:lnTo>
                    <a:pt x="183911" y="688578"/>
                  </a:lnTo>
                  <a:lnTo>
                    <a:pt x="158065" y="650230"/>
                  </a:lnTo>
                  <a:lnTo>
                    <a:pt x="148589" y="603250"/>
                  </a:lnTo>
                  <a:lnTo>
                    <a:pt x="0" y="730504"/>
                  </a:lnTo>
                  <a:lnTo>
                    <a:pt x="148589" y="422275"/>
                  </a:lnTo>
                  <a:lnTo>
                    <a:pt x="148589" y="120650"/>
                  </a:lnTo>
                  <a:close/>
                </a:path>
              </a:pathLst>
            </a:custGeom>
            <a:ln w="12700">
              <a:solidFill>
                <a:srgbClr val="2E528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0" name="object 10"/>
          <p:cNvSpPr txBox="1"/>
          <p:nvPr/>
        </p:nvSpPr>
        <p:spPr>
          <a:xfrm>
            <a:off x="8525002" y="3522979"/>
            <a:ext cx="197167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99085" marR="5080" indent="-287020">
              <a:lnSpc>
                <a:spcPct val="100000"/>
              </a:lnSpc>
              <a:spcBef>
                <a:spcPts val="100"/>
              </a:spcBef>
            </a:pPr>
            <a:r>
              <a:rPr sz="1800" b="1" dirty="0">
                <a:solidFill>
                  <a:srgbClr val="FFFFFF"/>
                </a:solidFill>
                <a:latin typeface="Candara"/>
                <a:cs typeface="Candara"/>
              </a:rPr>
              <a:t>¡Cuántos</a:t>
            </a:r>
            <a:r>
              <a:rPr sz="1800" b="1" spc="-70" dirty="0">
                <a:solidFill>
                  <a:srgbClr val="FFFFFF"/>
                </a:solidFill>
                <a:latin typeface="Candara"/>
                <a:cs typeface="Candara"/>
              </a:rPr>
              <a:t> </a:t>
            </a:r>
            <a:r>
              <a:rPr sz="1800" b="1" spc="-10" dirty="0">
                <a:solidFill>
                  <a:srgbClr val="FFFFFF"/>
                </a:solidFill>
                <a:latin typeface="Candara"/>
                <a:cs typeface="Candara"/>
              </a:rPr>
              <a:t>problemas </a:t>
            </a:r>
            <a:r>
              <a:rPr sz="1800" b="1" dirty="0">
                <a:solidFill>
                  <a:srgbClr val="FFFFFF"/>
                </a:solidFill>
                <a:latin typeface="Candara"/>
                <a:cs typeface="Candara"/>
              </a:rPr>
              <a:t>identificados</a:t>
            </a:r>
            <a:r>
              <a:rPr sz="1800" b="1" spc="-85" dirty="0">
                <a:solidFill>
                  <a:srgbClr val="FFFFFF"/>
                </a:solidFill>
                <a:latin typeface="Candara"/>
                <a:cs typeface="Candara"/>
              </a:rPr>
              <a:t> </a:t>
            </a:r>
            <a:r>
              <a:rPr sz="1800" b="1" spc="-50" dirty="0">
                <a:solidFill>
                  <a:srgbClr val="FFFFFF"/>
                </a:solidFill>
                <a:latin typeface="Candara"/>
                <a:cs typeface="Candara"/>
              </a:rPr>
              <a:t>!</a:t>
            </a:r>
            <a:endParaRPr sz="1800">
              <a:latin typeface="Candara"/>
              <a:cs typeface="Candara"/>
            </a:endParaRPr>
          </a:p>
        </p:txBody>
      </p:sp>
      <p:grpSp>
        <p:nvGrpSpPr>
          <p:cNvPr id="11" name="object 11"/>
          <p:cNvGrpSpPr/>
          <p:nvPr/>
        </p:nvGrpSpPr>
        <p:grpSpPr>
          <a:xfrm>
            <a:off x="2566161" y="3351021"/>
            <a:ext cx="3284854" cy="904240"/>
            <a:chOff x="2566161" y="3351021"/>
            <a:chExt cx="3284854" cy="904240"/>
          </a:xfrm>
        </p:grpSpPr>
        <p:sp>
          <p:nvSpPr>
            <p:cNvPr id="12" name="object 12"/>
            <p:cNvSpPr/>
            <p:nvPr/>
          </p:nvSpPr>
          <p:spPr>
            <a:xfrm>
              <a:off x="2572511" y="3357371"/>
              <a:ext cx="3272154" cy="891540"/>
            </a:xfrm>
            <a:custGeom>
              <a:avLst/>
              <a:gdLst/>
              <a:ahLst/>
              <a:cxnLst/>
              <a:rect l="l" t="t" r="r" b="b"/>
              <a:pathLst>
                <a:path w="3272154" h="891539">
                  <a:moveTo>
                    <a:pt x="2948178" y="0"/>
                  </a:moveTo>
                  <a:lnTo>
                    <a:pt x="148589" y="0"/>
                  </a:lnTo>
                  <a:lnTo>
                    <a:pt x="101632" y="7577"/>
                  </a:lnTo>
                  <a:lnTo>
                    <a:pt x="60844" y="28675"/>
                  </a:lnTo>
                  <a:lnTo>
                    <a:pt x="28675" y="60844"/>
                  </a:lnTo>
                  <a:lnTo>
                    <a:pt x="7577" y="101632"/>
                  </a:lnTo>
                  <a:lnTo>
                    <a:pt x="0" y="148589"/>
                  </a:lnTo>
                  <a:lnTo>
                    <a:pt x="0" y="742950"/>
                  </a:lnTo>
                  <a:lnTo>
                    <a:pt x="7577" y="789907"/>
                  </a:lnTo>
                  <a:lnTo>
                    <a:pt x="28675" y="830695"/>
                  </a:lnTo>
                  <a:lnTo>
                    <a:pt x="60844" y="862864"/>
                  </a:lnTo>
                  <a:lnTo>
                    <a:pt x="101632" y="883962"/>
                  </a:lnTo>
                  <a:lnTo>
                    <a:pt x="148589" y="891539"/>
                  </a:lnTo>
                  <a:lnTo>
                    <a:pt x="2948178" y="891539"/>
                  </a:lnTo>
                  <a:lnTo>
                    <a:pt x="2995135" y="883962"/>
                  </a:lnTo>
                  <a:lnTo>
                    <a:pt x="3035923" y="862864"/>
                  </a:lnTo>
                  <a:lnTo>
                    <a:pt x="3068092" y="830695"/>
                  </a:lnTo>
                  <a:lnTo>
                    <a:pt x="3089190" y="789907"/>
                  </a:lnTo>
                  <a:lnTo>
                    <a:pt x="3096767" y="742950"/>
                  </a:lnTo>
                  <a:lnTo>
                    <a:pt x="3271647" y="714120"/>
                  </a:lnTo>
                  <a:lnTo>
                    <a:pt x="3096767" y="520064"/>
                  </a:lnTo>
                  <a:lnTo>
                    <a:pt x="3096767" y="148589"/>
                  </a:lnTo>
                  <a:lnTo>
                    <a:pt x="3089190" y="101632"/>
                  </a:lnTo>
                  <a:lnTo>
                    <a:pt x="3068092" y="60844"/>
                  </a:lnTo>
                  <a:lnTo>
                    <a:pt x="3035923" y="28675"/>
                  </a:lnTo>
                  <a:lnTo>
                    <a:pt x="2995135" y="7577"/>
                  </a:lnTo>
                  <a:lnTo>
                    <a:pt x="2948178" y="0"/>
                  </a:lnTo>
                  <a:close/>
                </a:path>
              </a:pathLst>
            </a:custGeom>
            <a:solidFill>
              <a:srgbClr val="42AEB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2572511" y="3357371"/>
              <a:ext cx="3272154" cy="891540"/>
            </a:xfrm>
            <a:custGeom>
              <a:avLst/>
              <a:gdLst/>
              <a:ahLst/>
              <a:cxnLst/>
              <a:rect l="l" t="t" r="r" b="b"/>
              <a:pathLst>
                <a:path w="3272154" h="891539">
                  <a:moveTo>
                    <a:pt x="0" y="148589"/>
                  </a:moveTo>
                  <a:lnTo>
                    <a:pt x="7577" y="101632"/>
                  </a:lnTo>
                  <a:lnTo>
                    <a:pt x="28675" y="60844"/>
                  </a:lnTo>
                  <a:lnTo>
                    <a:pt x="60844" y="28675"/>
                  </a:lnTo>
                  <a:lnTo>
                    <a:pt x="101632" y="7577"/>
                  </a:lnTo>
                  <a:lnTo>
                    <a:pt x="148589" y="0"/>
                  </a:lnTo>
                  <a:lnTo>
                    <a:pt x="1806448" y="0"/>
                  </a:lnTo>
                  <a:lnTo>
                    <a:pt x="2580640" y="0"/>
                  </a:lnTo>
                  <a:lnTo>
                    <a:pt x="2948178" y="0"/>
                  </a:lnTo>
                  <a:lnTo>
                    <a:pt x="2995135" y="7577"/>
                  </a:lnTo>
                  <a:lnTo>
                    <a:pt x="3035923" y="28675"/>
                  </a:lnTo>
                  <a:lnTo>
                    <a:pt x="3068092" y="60844"/>
                  </a:lnTo>
                  <a:lnTo>
                    <a:pt x="3089190" y="101632"/>
                  </a:lnTo>
                  <a:lnTo>
                    <a:pt x="3096767" y="148589"/>
                  </a:lnTo>
                  <a:lnTo>
                    <a:pt x="3096767" y="520064"/>
                  </a:lnTo>
                  <a:lnTo>
                    <a:pt x="3271647" y="714120"/>
                  </a:lnTo>
                  <a:lnTo>
                    <a:pt x="3096767" y="742950"/>
                  </a:lnTo>
                  <a:lnTo>
                    <a:pt x="3089190" y="789907"/>
                  </a:lnTo>
                  <a:lnTo>
                    <a:pt x="3068092" y="830695"/>
                  </a:lnTo>
                  <a:lnTo>
                    <a:pt x="3035923" y="862864"/>
                  </a:lnTo>
                  <a:lnTo>
                    <a:pt x="2995135" y="883962"/>
                  </a:lnTo>
                  <a:lnTo>
                    <a:pt x="2948178" y="891539"/>
                  </a:lnTo>
                  <a:lnTo>
                    <a:pt x="2580640" y="891539"/>
                  </a:lnTo>
                  <a:lnTo>
                    <a:pt x="1806448" y="891539"/>
                  </a:lnTo>
                  <a:lnTo>
                    <a:pt x="148589" y="891539"/>
                  </a:lnTo>
                  <a:lnTo>
                    <a:pt x="101632" y="883962"/>
                  </a:lnTo>
                  <a:lnTo>
                    <a:pt x="60844" y="862864"/>
                  </a:lnTo>
                  <a:lnTo>
                    <a:pt x="28675" y="830695"/>
                  </a:lnTo>
                  <a:lnTo>
                    <a:pt x="7577" y="789907"/>
                  </a:lnTo>
                  <a:lnTo>
                    <a:pt x="0" y="742950"/>
                  </a:lnTo>
                  <a:lnTo>
                    <a:pt x="0" y="520064"/>
                  </a:lnTo>
                  <a:lnTo>
                    <a:pt x="0" y="148589"/>
                  </a:lnTo>
                  <a:close/>
                </a:path>
              </a:pathLst>
            </a:custGeom>
            <a:ln w="12700">
              <a:solidFill>
                <a:srgbClr val="2E528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4" name="object 14"/>
          <p:cNvSpPr txBox="1"/>
          <p:nvPr/>
        </p:nvSpPr>
        <p:spPr>
          <a:xfrm>
            <a:off x="2814954" y="3638804"/>
            <a:ext cx="2610485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dirty="0">
                <a:solidFill>
                  <a:srgbClr val="FFFFFF"/>
                </a:solidFill>
                <a:latin typeface="Candara"/>
                <a:cs typeface="Candara"/>
              </a:rPr>
              <a:t>¿Podremos</a:t>
            </a:r>
            <a:r>
              <a:rPr sz="1800" b="1" spc="-55" dirty="0">
                <a:solidFill>
                  <a:srgbClr val="FFFFFF"/>
                </a:solidFill>
                <a:latin typeface="Candara"/>
                <a:cs typeface="Candara"/>
              </a:rPr>
              <a:t> </a:t>
            </a:r>
            <a:r>
              <a:rPr sz="1800" b="1" dirty="0">
                <a:solidFill>
                  <a:srgbClr val="FFFFFF"/>
                </a:solidFill>
                <a:latin typeface="Candara"/>
                <a:cs typeface="Candara"/>
              </a:rPr>
              <a:t>atender</a:t>
            </a:r>
            <a:r>
              <a:rPr sz="1800" b="1" spc="-35" dirty="0">
                <a:solidFill>
                  <a:srgbClr val="FFFFFF"/>
                </a:solidFill>
                <a:latin typeface="Candara"/>
                <a:cs typeface="Candara"/>
              </a:rPr>
              <a:t> </a:t>
            </a:r>
            <a:r>
              <a:rPr sz="1800" b="1" spc="-10" dirty="0">
                <a:solidFill>
                  <a:srgbClr val="FFFFFF"/>
                </a:solidFill>
                <a:latin typeface="Candara"/>
                <a:cs typeface="Candara"/>
              </a:rPr>
              <a:t>todos?</a:t>
            </a:r>
            <a:endParaRPr sz="1800">
              <a:latin typeface="Candara"/>
              <a:cs typeface="Candara"/>
            </a:endParaRPr>
          </a:p>
        </p:txBody>
      </p:sp>
      <p:grpSp>
        <p:nvGrpSpPr>
          <p:cNvPr id="15" name="object 15"/>
          <p:cNvGrpSpPr/>
          <p:nvPr/>
        </p:nvGrpSpPr>
        <p:grpSpPr>
          <a:xfrm>
            <a:off x="2386329" y="4586985"/>
            <a:ext cx="3351529" cy="904240"/>
            <a:chOff x="2386329" y="4586985"/>
            <a:chExt cx="3351529" cy="904240"/>
          </a:xfrm>
        </p:grpSpPr>
        <p:sp>
          <p:nvSpPr>
            <p:cNvPr id="16" name="object 16"/>
            <p:cNvSpPr/>
            <p:nvPr/>
          </p:nvSpPr>
          <p:spPr>
            <a:xfrm>
              <a:off x="2392679" y="4593335"/>
              <a:ext cx="3338829" cy="891540"/>
            </a:xfrm>
            <a:custGeom>
              <a:avLst/>
              <a:gdLst/>
              <a:ahLst/>
              <a:cxnLst/>
              <a:rect l="l" t="t" r="r" b="b"/>
              <a:pathLst>
                <a:path w="3338829" h="891539">
                  <a:moveTo>
                    <a:pt x="2998470" y="0"/>
                  </a:moveTo>
                  <a:lnTo>
                    <a:pt x="148589" y="0"/>
                  </a:lnTo>
                  <a:lnTo>
                    <a:pt x="101632" y="7577"/>
                  </a:lnTo>
                  <a:lnTo>
                    <a:pt x="60844" y="28675"/>
                  </a:lnTo>
                  <a:lnTo>
                    <a:pt x="28675" y="60844"/>
                  </a:lnTo>
                  <a:lnTo>
                    <a:pt x="7577" y="101632"/>
                  </a:lnTo>
                  <a:lnTo>
                    <a:pt x="0" y="148589"/>
                  </a:lnTo>
                  <a:lnTo>
                    <a:pt x="0" y="742950"/>
                  </a:lnTo>
                  <a:lnTo>
                    <a:pt x="7577" y="789907"/>
                  </a:lnTo>
                  <a:lnTo>
                    <a:pt x="28675" y="830695"/>
                  </a:lnTo>
                  <a:lnTo>
                    <a:pt x="60844" y="862864"/>
                  </a:lnTo>
                  <a:lnTo>
                    <a:pt x="101632" y="883962"/>
                  </a:lnTo>
                  <a:lnTo>
                    <a:pt x="148589" y="891539"/>
                  </a:lnTo>
                  <a:lnTo>
                    <a:pt x="2998470" y="891539"/>
                  </a:lnTo>
                  <a:lnTo>
                    <a:pt x="3045427" y="883962"/>
                  </a:lnTo>
                  <a:lnTo>
                    <a:pt x="3086215" y="862864"/>
                  </a:lnTo>
                  <a:lnTo>
                    <a:pt x="3118384" y="830695"/>
                  </a:lnTo>
                  <a:lnTo>
                    <a:pt x="3139482" y="789907"/>
                  </a:lnTo>
                  <a:lnTo>
                    <a:pt x="3147060" y="742950"/>
                  </a:lnTo>
                  <a:lnTo>
                    <a:pt x="3147060" y="371475"/>
                  </a:lnTo>
                  <a:lnTo>
                    <a:pt x="3338322" y="251459"/>
                  </a:lnTo>
                  <a:lnTo>
                    <a:pt x="3147060" y="148589"/>
                  </a:lnTo>
                  <a:lnTo>
                    <a:pt x="3139482" y="101632"/>
                  </a:lnTo>
                  <a:lnTo>
                    <a:pt x="3118384" y="60844"/>
                  </a:lnTo>
                  <a:lnTo>
                    <a:pt x="3086215" y="28675"/>
                  </a:lnTo>
                  <a:lnTo>
                    <a:pt x="3045427" y="7577"/>
                  </a:lnTo>
                  <a:lnTo>
                    <a:pt x="2998470" y="0"/>
                  </a:lnTo>
                  <a:close/>
                </a:path>
              </a:pathLst>
            </a:custGeom>
            <a:solidFill>
              <a:srgbClr val="42AEB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2392679" y="4593335"/>
              <a:ext cx="3338829" cy="891540"/>
            </a:xfrm>
            <a:custGeom>
              <a:avLst/>
              <a:gdLst/>
              <a:ahLst/>
              <a:cxnLst/>
              <a:rect l="l" t="t" r="r" b="b"/>
              <a:pathLst>
                <a:path w="3338829" h="891539">
                  <a:moveTo>
                    <a:pt x="0" y="148589"/>
                  </a:moveTo>
                  <a:lnTo>
                    <a:pt x="7577" y="101632"/>
                  </a:lnTo>
                  <a:lnTo>
                    <a:pt x="28675" y="60844"/>
                  </a:lnTo>
                  <a:lnTo>
                    <a:pt x="60844" y="28675"/>
                  </a:lnTo>
                  <a:lnTo>
                    <a:pt x="101632" y="7577"/>
                  </a:lnTo>
                  <a:lnTo>
                    <a:pt x="148589" y="0"/>
                  </a:lnTo>
                  <a:lnTo>
                    <a:pt x="1835784" y="0"/>
                  </a:lnTo>
                  <a:lnTo>
                    <a:pt x="2622549" y="0"/>
                  </a:lnTo>
                  <a:lnTo>
                    <a:pt x="2998470" y="0"/>
                  </a:lnTo>
                  <a:lnTo>
                    <a:pt x="3045427" y="7577"/>
                  </a:lnTo>
                  <a:lnTo>
                    <a:pt x="3086215" y="28675"/>
                  </a:lnTo>
                  <a:lnTo>
                    <a:pt x="3118384" y="60844"/>
                  </a:lnTo>
                  <a:lnTo>
                    <a:pt x="3139482" y="101632"/>
                  </a:lnTo>
                  <a:lnTo>
                    <a:pt x="3147060" y="148589"/>
                  </a:lnTo>
                  <a:lnTo>
                    <a:pt x="3338322" y="251459"/>
                  </a:lnTo>
                  <a:lnTo>
                    <a:pt x="3147060" y="371475"/>
                  </a:lnTo>
                  <a:lnTo>
                    <a:pt x="3147060" y="742950"/>
                  </a:lnTo>
                  <a:lnTo>
                    <a:pt x="3139482" y="789907"/>
                  </a:lnTo>
                  <a:lnTo>
                    <a:pt x="3118384" y="830695"/>
                  </a:lnTo>
                  <a:lnTo>
                    <a:pt x="3086215" y="862864"/>
                  </a:lnTo>
                  <a:lnTo>
                    <a:pt x="3045427" y="883962"/>
                  </a:lnTo>
                  <a:lnTo>
                    <a:pt x="2998470" y="891539"/>
                  </a:lnTo>
                  <a:lnTo>
                    <a:pt x="2622549" y="891539"/>
                  </a:lnTo>
                  <a:lnTo>
                    <a:pt x="1835784" y="891539"/>
                  </a:lnTo>
                  <a:lnTo>
                    <a:pt x="148589" y="891539"/>
                  </a:lnTo>
                  <a:lnTo>
                    <a:pt x="101632" y="883962"/>
                  </a:lnTo>
                  <a:lnTo>
                    <a:pt x="60844" y="862864"/>
                  </a:lnTo>
                  <a:lnTo>
                    <a:pt x="28675" y="830695"/>
                  </a:lnTo>
                  <a:lnTo>
                    <a:pt x="7577" y="789907"/>
                  </a:lnTo>
                  <a:lnTo>
                    <a:pt x="0" y="742950"/>
                  </a:lnTo>
                  <a:lnTo>
                    <a:pt x="0" y="371475"/>
                  </a:lnTo>
                  <a:lnTo>
                    <a:pt x="0" y="148589"/>
                  </a:lnTo>
                  <a:close/>
                </a:path>
              </a:pathLst>
            </a:custGeom>
            <a:ln w="12700">
              <a:solidFill>
                <a:srgbClr val="2E528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8" name="object 18"/>
          <p:cNvSpPr txBox="1"/>
          <p:nvPr/>
        </p:nvSpPr>
        <p:spPr>
          <a:xfrm>
            <a:off x="2551302" y="4737607"/>
            <a:ext cx="282892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686435" marR="5080" indent="-674370">
              <a:lnSpc>
                <a:spcPct val="100000"/>
              </a:lnSpc>
              <a:spcBef>
                <a:spcPts val="100"/>
              </a:spcBef>
            </a:pPr>
            <a:r>
              <a:rPr sz="1800" b="1" spc="-10" dirty="0">
                <a:solidFill>
                  <a:srgbClr val="FFFFFF"/>
                </a:solidFill>
                <a:latin typeface="Candara"/>
                <a:cs typeface="Candara"/>
              </a:rPr>
              <a:t>¿Tenemos</a:t>
            </a:r>
            <a:r>
              <a:rPr sz="1800" b="1" spc="-55" dirty="0">
                <a:solidFill>
                  <a:srgbClr val="FFFFFF"/>
                </a:solidFill>
                <a:latin typeface="Candara"/>
                <a:cs typeface="Candara"/>
              </a:rPr>
              <a:t> </a:t>
            </a:r>
            <a:r>
              <a:rPr sz="1800" b="1" dirty="0">
                <a:solidFill>
                  <a:srgbClr val="FFFFFF"/>
                </a:solidFill>
                <a:latin typeface="Candara"/>
                <a:cs typeface="Candara"/>
              </a:rPr>
              <a:t>que</a:t>
            </a:r>
            <a:r>
              <a:rPr sz="1800" b="1" spc="-50" dirty="0">
                <a:solidFill>
                  <a:srgbClr val="FFFFFF"/>
                </a:solidFill>
                <a:latin typeface="Candara"/>
                <a:cs typeface="Candara"/>
              </a:rPr>
              <a:t> </a:t>
            </a:r>
            <a:r>
              <a:rPr sz="1800" b="1" dirty="0">
                <a:solidFill>
                  <a:srgbClr val="FFFFFF"/>
                </a:solidFill>
                <a:latin typeface="Candara"/>
                <a:cs typeface="Candara"/>
              </a:rPr>
              <a:t>atender</a:t>
            </a:r>
            <a:r>
              <a:rPr sz="1800" b="1" spc="-60" dirty="0">
                <a:solidFill>
                  <a:srgbClr val="FFFFFF"/>
                </a:solidFill>
                <a:latin typeface="Candara"/>
                <a:cs typeface="Candara"/>
              </a:rPr>
              <a:t> </a:t>
            </a:r>
            <a:r>
              <a:rPr sz="1800" b="1" spc="-10" dirty="0">
                <a:solidFill>
                  <a:srgbClr val="FFFFFF"/>
                </a:solidFill>
                <a:latin typeface="Candara"/>
                <a:cs typeface="Candara"/>
              </a:rPr>
              <a:t>todos </a:t>
            </a:r>
            <a:r>
              <a:rPr sz="1800" b="1" dirty="0">
                <a:solidFill>
                  <a:srgbClr val="FFFFFF"/>
                </a:solidFill>
                <a:latin typeface="Candara"/>
                <a:cs typeface="Candara"/>
              </a:rPr>
              <a:t>los</a:t>
            </a:r>
            <a:r>
              <a:rPr sz="1800" b="1" spc="-25" dirty="0">
                <a:solidFill>
                  <a:srgbClr val="FFFFFF"/>
                </a:solidFill>
                <a:latin typeface="Candara"/>
                <a:cs typeface="Candara"/>
              </a:rPr>
              <a:t> </a:t>
            </a:r>
            <a:r>
              <a:rPr sz="1800" b="1" spc="-10" dirty="0">
                <a:solidFill>
                  <a:srgbClr val="FFFFFF"/>
                </a:solidFill>
                <a:latin typeface="Candara"/>
                <a:cs typeface="Candara"/>
              </a:rPr>
              <a:t>problemas?</a:t>
            </a:r>
            <a:endParaRPr sz="1800">
              <a:latin typeface="Candara"/>
              <a:cs typeface="Candara"/>
            </a:endParaRPr>
          </a:p>
        </p:txBody>
      </p:sp>
      <p:pic>
        <p:nvPicPr>
          <p:cNvPr id="19" name="object 19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820155" y="3462528"/>
            <a:ext cx="2278379" cy="3153156"/>
          </a:xfrm>
          <a:prstGeom prst="rect">
            <a:avLst/>
          </a:prstGeom>
        </p:spPr>
      </p:pic>
      <p:sp>
        <p:nvSpPr>
          <p:cNvPr id="20" name="object 20"/>
          <p:cNvSpPr txBox="1"/>
          <p:nvPr/>
        </p:nvSpPr>
        <p:spPr>
          <a:xfrm>
            <a:off x="1222654" y="2678429"/>
            <a:ext cx="479171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spc="-10" dirty="0">
                <a:latin typeface="Calibri"/>
                <a:cs typeface="Calibri"/>
              </a:rPr>
              <a:t>Respondemos</a:t>
            </a:r>
            <a:r>
              <a:rPr sz="2400" spc="-80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las</a:t>
            </a:r>
            <a:r>
              <a:rPr sz="2400" spc="-65" dirty="0">
                <a:latin typeface="Calibri"/>
                <a:cs typeface="Calibri"/>
              </a:rPr>
              <a:t> </a:t>
            </a:r>
            <a:r>
              <a:rPr sz="2400" spc="-10" dirty="0">
                <a:solidFill>
                  <a:srgbClr val="FFC000"/>
                </a:solidFill>
                <a:latin typeface="Calibri"/>
                <a:cs typeface="Calibri"/>
              </a:rPr>
              <a:t>siguientes</a:t>
            </a:r>
            <a:r>
              <a:rPr sz="2400" spc="-75" dirty="0">
                <a:solidFill>
                  <a:srgbClr val="FFC000"/>
                </a:solidFill>
                <a:latin typeface="Calibri"/>
                <a:cs typeface="Calibri"/>
              </a:rPr>
              <a:t> </a:t>
            </a:r>
            <a:r>
              <a:rPr sz="2400" spc="-10" dirty="0">
                <a:solidFill>
                  <a:srgbClr val="FFC000"/>
                </a:solidFill>
                <a:latin typeface="Calibri"/>
                <a:cs typeface="Calibri"/>
              </a:rPr>
              <a:t>preguntas</a:t>
            </a:r>
            <a:endParaRPr sz="2400">
              <a:latin typeface="Calibri"/>
              <a:cs typeface="Calibri"/>
            </a:endParaRPr>
          </a:p>
        </p:txBody>
      </p:sp>
      <p:pic>
        <p:nvPicPr>
          <p:cNvPr id="22" name="object 6">
            <a:extLst>
              <a:ext uri="{FF2B5EF4-FFF2-40B4-BE49-F238E27FC236}">
                <a16:creationId xmlns:a16="http://schemas.microsoft.com/office/drawing/2014/main" id="{71CF8128-AF81-885F-4256-A2A7E0CD289C}"/>
              </a:ext>
            </a:extLst>
          </p:cNvPr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90500" y="56388"/>
            <a:ext cx="2552700" cy="553212"/>
          </a:xfrm>
          <a:prstGeom prst="rect">
            <a:avLst/>
          </a:prstGeom>
        </p:spPr>
      </p:pic>
      <p:pic>
        <p:nvPicPr>
          <p:cNvPr id="23" name="Picture 2">
            <a:extLst>
              <a:ext uri="{FF2B5EF4-FFF2-40B4-BE49-F238E27FC236}">
                <a16:creationId xmlns:a16="http://schemas.microsoft.com/office/drawing/2014/main" id="{3DD3224E-2306-9B5C-6192-7F905842144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79328" y="-2458"/>
            <a:ext cx="812672" cy="8126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418845" y="1220469"/>
            <a:ext cx="631825" cy="622300"/>
            <a:chOff x="418845" y="1220469"/>
            <a:chExt cx="631825" cy="622300"/>
          </a:xfrm>
        </p:grpSpPr>
        <p:sp>
          <p:nvSpPr>
            <p:cNvPr id="3" name="object 3"/>
            <p:cNvSpPr/>
            <p:nvPr/>
          </p:nvSpPr>
          <p:spPr>
            <a:xfrm>
              <a:off x="425195" y="1226819"/>
              <a:ext cx="619125" cy="609600"/>
            </a:xfrm>
            <a:custGeom>
              <a:avLst/>
              <a:gdLst/>
              <a:ahLst/>
              <a:cxnLst/>
              <a:rect l="l" t="t" r="r" b="b"/>
              <a:pathLst>
                <a:path w="619125" h="609600">
                  <a:moveTo>
                    <a:pt x="309372" y="0"/>
                  </a:moveTo>
                  <a:lnTo>
                    <a:pt x="263654" y="3306"/>
                  </a:lnTo>
                  <a:lnTo>
                    <a:pt x="220019" y="12909"/>
                  </a:lnTo>
                  <a:lnTo>
                    <a:pt x="178946" y="28338"/>
                  </a:lnTo>
                  <a:lnTo>
                    <a:pt x="140913" y="49120"/>
                  </a:lnTo>
                  <a:lnTo>
                    <a:pt x="106399" y="74783"/>
                  </a:lnTo>
                  <a:lnTo>
                    <a:pt x="75882" y="104853"/>
                  </a:lnTo>
                  <a:lnTo>
                    <a:pt x="49840" y="138860"/>
                  </a:lnTo>
                  <a:lnTo>
                    <a:pt x="28753" y="176330"/>
                  </a:lnTo>
                  <a:lnTo>
                    <a:pt x="13098" y="216792"/>
                  </a:lnTo>
                  <a:lnTo>
                    <a:pt x="3354" y="259772"/>
                  </a:lnTo>
                  <a:lnTo>
                    <a:pt x="0" y="304800"/>
                  </a:lnTo>
                  <a:lnTo>
                    <a:pt x="3354" y="349827"/>
                  </a:lnTo>
                  <a:lnTo>
                    <a:pt x="13098" y="392807"/>
                  </a:lnTo>
                  <a:lnTo>
                    <a:pt x="28753" y="433269"/>
                  </a:lnTo>
                  <a:lnTo>
                    <a:pt x="49840" y="470739"/>
                  </a:lnTo>
                  <a:lnTo>
                    <a:pt x="75882" y="504746"/>
                  </a:lnTo>
                  <a:lnTo>
                    <a:pt x="106399" y="534816"/>
                  </a:lnTo>
                  <a:lnTo>
                    <a:pt x="140913" y="560479"/>
                  </a:lnTo>
                  <a:lnTo>
                    <a:pt x="178946" y="581261"/>
                  </a:lnTo>
                  <a:lnTo>
                    <a:pt x="220019" y="596690"/>
                  </a:lnTo>
                  <a:lnTo>
                    <a:pt x="263654" y="606293"/>
                  </a:lnTo>
                  <a:lnTo>
                    <a:pt x="309372" y="609600"/>
                  </a:lnTo>
                  <a:lnTo>
                    <a:pt x="355089" y="606293"/>
                  </a:lnTo>
                  <a:lnTo>
                    <a:pt x="398724" y="596690"/>
                  </a:lnTo>
                  <a:lnTo>
                    <a:pt x="439797" y="581261"/>
                  </a:lnTo>
                  <a:lnTo>
                    <a:pt x="477830" y="560479"/>
                  </a:lnTo>
                  <a:lnTo>
                    <a:pt x="512344" y="534816"/>
                  </a:lnTo>
                  <a:lnTo>
                    <a:pt x="542861" y="504746"/>
                  </a:lnTo>
                  <a:lnTo>
                    <a:pt x="568903" y="470739"/>
                  </a:lnTo>
                  <a:lnTo>
                    <a:pt x="589990" y="433269"/>
                  </a:lnTo>
                  <a:lnTo>
                    <a:pt x="605645" y="392807"/>
                  </a:lnTo>
                  <a:lnTo>
                    <a:pt x="615389" y="349827"/>
                  </a:lnTo>
                  <a:lnTo>
                    <a:pt x="618744" y="304800"/>
                  </a:lnTo>
                  <a:lnTo>
                    <a:pt x="615389" y="259772"/>
                  </a:lnTo>
                  <a:lnTo>
                    <a:pt x="605645" y="216792"/>
                  </a:lnTo>
                  <a:lnTo>
                    <a:pt x="589990" y="176330"/>
                  </a:lnTo>
                  <a:lnTo>
                    <a:pt x="568903" y="138860"/>
                  </a:lnTo>
                  <a:lnTo>
                    <a:pt x="542861" y="104853"/>
                  </a:lnTo>
                  <a:lnTo>
                    <a:pt x="512344" y="74783"/>
                  </a:lnTo>
                  <a:lnTo>
                    <a:pt x="477830" y="49120"/>
                  </a:lnTo>
                  <a:lnTo>
                    <a:pt x="439797" y="28338"/>
                  </a:lnTo>
                  <a:lnTo>
                    <a:pt x="398724" y="12909"/>
                  </a:lnTo>
                  <a:lnTo>
                    <a:pt x="355089" y="3306"/>
                  </a:lnTo>
                  <a:lnTo>
                    <a:pt x="309372" y="0"/>
                  </a:lnTo>
                  <a:close/>
                </a:path>
              </a:pathLst>
            </a:custGeom>
            <a:solidFill>
              <a:srgbClr val="006FC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425195" y="1226819"/>
              <a:ext cx="619125" cy="609600"/>
            </a:xfrm>
            <a:custGeom>
              <a:avLst/>
              <a:gdLst/>
              <a:ahLst/>
              <a:cxnLst/>
              <a:rect l="l" t="t" r="r" b="b"/>
              <a:pathLst>
                <a:path w="619125" h="609600">
                  <a:moveTo>
                    <a:pt x="0" y="304800"/>
                  </a:moveTo>
                  <a:lnTo>
                    <a:pt x="3354" y="259772"/>
                  </a:lnTo>
                  <a:lnTo>
                    <a:pt x="13098" y="216792"/>
                  </a:lnTo>
                  <a:lnTo>
                    <a:pt x="28753" y="176330"/>
                  </a:lnTo>
                  <a:lnTo>
                    <a:pt x="49840" y="138860"/>
                  </a:lnTo>
                  <a:lnTo>
                    <a:pt x="75882" y="104853"/>
                  </a:lnTo>
                  <a:lnTo>
                    <a:pt x="106399" y="74783"/>
                  </a:lnTo>
                  <a:lnTo>
                    <a:pt x="140913" y="49120"/>
                  </a:lnTo>
                  <a:lnTo>
                    <a:pt x="178946" y="28338"/>
                  </a:lnTo>
                  <a:lnTo>
                    <a:pt x="220019" y="12909"/>
                  </a:lnTo>
                  <a:lnTo>
                    <a:pt x="263654" y="3306"/>
                  </a:lnTo>
                  <a:lnTo>
                    <a:pt x="309372" y="0"/>
                  </a:lnTo>
                  <a:lnTo>
                    <a:pt x="355089" y="3306"/>
                  </a:lnTo>
                  <a:lnTo>
                    <a:pt x="398724" y="12909"/>
                  </a:lnTo>
                  <a:lnTo>
                    <a:pt x="439797" y="28338"/>
                  </a:lnTo>
                  <a:lnTo>
                    <a:pt x="477830" y="49120"/>
                  </a:lnTo>
                  <a:lnTo>
                    <a:pt x="512344" y="74783"/>
                  </a:lnTo>
                  <a:lnTo>
                    <a:pt x="542861" y="104853"/>
                  </a:lnTo>
                  <a:lnTo>
                    <a:pt x="568903" y="138860"/>
                  </a:lnTo>
                  <a:lnTo>
                    <a:pt x="589990" y="176330"/>
                  </a:lnTo>
                  <a:lnTo>
                    <a:pt x="605645" y="216792"/>
                  </a:lnTo>
                  <a:lnTo>
                    <a:pt x="615389" y="259772"/>
                  </a:lnTo>
                  <a:lnTo>
                    <a:pt x="618744" y="304800"/>
                  </a:lnTo>
                  <a:lnTo>
                    <a:pt x="615389" y="349827"/>
                  </a:lnTo>
                  <a:lnTo>
                    <a:pt x="605645" y="392807"/>
                  </a:lnTo>
                  <a:lnTo>
                    <a:pt x="589990" y="433269"/>
                  </a:lnTo>
                  <a:lnTo>
                    <a:pt x="568903" y="470739"/>
                  </a:lnTo>
                  <a:lnTo>
                    <a:pt x="542861" y="504746"/>
                  </a:lnTo>
                  <a:lnTo>
                    <a:pt x="512344" y="534816"/>
                  </a:lnTo>
                  <a:lnTo>
                    <a:pt x="477830" y="560479"/>
                  </a:lnTo>
                  <a:lnTo>
                    <a:pt x="439797" y="581261"/>
                  </a:lnTo>
                  <a:lnTo>
                    <a:pt x="398724" y="596690"/>
                  </a:lnTo>
                  <a:lnTo>
                    <a:pt x="355089" y="606293"/>
                  </a:lnTo>
                  <a:lnTo>
                    <a:pt x="309372" y="609600"/>
                  </a:lnTo>
                  <a:lnTo>
                    <a:pt x="263654" y="606293"/>
                  </a:lnTo>
                  <a:lnTo>
                    <a:pt x="220019" y="596690"/>
                  </a:lnTo>
                  <a:lnTo>
                    <a:pt x="178946" y="581261"/>
                  </a:lnTo>
                  <a:lnTo>
                    <a:pt x="140913" y="560479"/>
                  </a:lnTo>
                  <a:lnTo>
                    <a:pt x="106399" y="534816"/>
                  </a:lnTo>
                  <a:lnTo>
                    <a:pt x="75882" y="504746"/>
                  </a:lnTo>
                  <a:lnTo>
                    <a:pt x="49840" y="470739"/>
                  </a:lnTo>
                  <a:lnTo>
                    <a:pt x="28753" y="433269"/>
                  </a:lnTo>
                  <a:lnTo>
                    <a:pt x="13098" y="392807"/>
                  </a:lnTo>
                  <a:lnTo>
                    <a:pt x="3354" y="349827"/>
                  </a:lnTo>
                  <a:lnTo>
                    <a:pt x="0" y="304800"/>
                  </a:lnTo>
                  <a:close/>
                </a:path>
              </a:pathLst>
            </a:custGeom>
            <a:ln w="12700">
              <a:solidFill>
                <a:srgbClr val="56FAF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" name="object 5"/>
          <p:cNvSpPr txBox="1"/>
          <p:nvPr/>
        </p:nvSpPr>
        <p:spPr>
          <a:xfrm>
            <a:off x="636523" y="1316228"/>
            <a:ext cx="19685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spc="-50" dirty="0">
                <a:solidFill>
                  <a:srgbClr val="FFFFFF"/>
                </a:solidFill>
                <a:latin typeface="Calibri"/>
                <a:cs typeface="Calibri"/>
              </a:rPr>
              <a:t>B</a:t>
            </a:r>
            <a:endParaRPr sz="2400">
              <a:latin typeface="Calibri"/>
              <a:cs typeface="Calibri"/>
            </a:endParaRPr>
          </a:p>
        </p:txBody>
      </p: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1250696" y="1261109"/>
            <a:ext cx="779462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dirty="0">
                <a:latin typeface="Calibri"/>
                <a:cs typeface="Calibri"/>
              </a:rPr>
              <a:t>Priorización</a:t>
            </a:r>
            <a:r>
              <a:rPr sz="2400" spc="-90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de</a:t>
            </a:r>
            <a:r>
              <a:rPr sz="2400" spc="-45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los</a:t>
            </a:r>
            <a:r>
              <a:rPr sz="2400" spc="-60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problemas</a:t>
            </a:r>
            <a:r>
              <a:rPr sz="2400" spc="-70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y/u</a:t>
            </a:r>
            <a:r>
              <a:rPr sz="2400" spc="-45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oportunidades</a:t>
            </a:r>
            <a:r>
              <a:rPr sz="2400" spc="-50" dirty="0">
                <a:latin typeface="Calibri"/>
                <a:cs typeface="Calibri"/>
              </a:rPr>
              <a:t> </a:t>
            </a:r>
            <a:r>
              <a:rPr sz="2400" spc="-10" dirty="0">
                <a:latin typeface="Calibri"/>
                <a:cs typeface="Calibri"/>
              </a:rPr>
              <a:t>ambientales</a:t>
            </a:r>
            <a:endParaRPr sz="2400">
              <a:latin typeface="Calibri"/>
              <a:cs typeface="Calibri"/>
            </a:endParaRPr>
          </a:p>
        </p:txBody>
      </p:sp>
      <p:grpSp>
        <p:nvGrpSpPr>
          <p:cNvPr id="7" name="object 7"/>
          <p:cNvGrpSpPr/>
          <p:nvPr/>
        </p:nvGrpSpPr>
        <p:grpSpPr>
          <a:xfrm>
            <a:off x="7924545" y="2381757"/>
            <a:ext cx="4081779" cy="2433320"/>
            <a:chOff x="7924545" y="2381757"/>
            <a:chExt cx="4081779" cy="2433320"/>
          </a:xfrm>
        </p:grpSpPr>
        <p:sp>
          <p:nvSpPr>
            <p:cNvPr id="8" name="object 8"/>
            <p:cNvSpPr/>
            <p:nvPr/>
          </p:nvSpPr>
          <p:spPr>
            <a:xfrm>
              <a:off x="7930895" y="2388107"/>
              <a:ext cx="4069079" cy="2420620"/>
            </a:xfrm>
            <a:custGeom>
              <a:avLst/>
              <a:gdLst/>
              <a:ahLst/>
              <a:cxnLst/>
              <a:rect l="l" t="t" r="r" b="b"/>
              <a:pathLst>
                <a:path w="4069079" h="2420620">
                  <a:moveTo>
                    <a:pt x="4069079" y="0"/>
                  </a:moveTo>
                  <a:lnTo>
                    <a:pt x="0" y="0"/>
                  </a:lnTo>
                  <a:lnTo>
                    <a:pt x="0" y="1965959"/>
                  </a:lnTo>
                  <a:lnTo>
                    <a:pt x="678179" y="1965959"/>
                  </a:lnTo>
                  <a:lnTo>
                    <a:pt x="1665604" y="2420492"/>
                  </a:lnTo>
                  <a:lnTo>
                    <a:pt x="1695450" y="1965959"/>
                  </a:lnTo>
                  <a:lnTo>
                    <a:pt x="4069079" y="1965959"/>
                  </a:lnTo>
                  <a:lnTo>
                    <a:pt x="4069079" y="0"/>
                  </a:lnTo>
                  <a:close/>
                </a:path>
              </a:pathLst>
            </a:custGeom>
            <a:solidFill>
              <a:srgbClr val="42AEB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7930895" y="2388107"/>
              <a:ext cx="4069079" cy="2420620"/>
            </a:xfrm>
            <a:custGeom>
              <a:avLst/>
              <a:gdLst/>
              <a:ahLst/>
              <a:cxnLst/>
              <a:rect l="l" t="t" r="r" b="b"/>
              <a:pathLst>
                <a:path w="4069079" h="2420620">
                  <a:moveTo>
                    <a:pt x="0" y="0"/>
                  </a:moveTo>
                  <a:lnTo>
                    <a:pt x="678179" y="0"/>
                  </a:lnTo>
                  <a:lnTo>
                    <a:pt x="1695450" y="0"/>
                  </a:lnTo>
                  <a:lnTo>
                    <a:pt x="4069079" y="0"/>
                  </a:lnTo>
                  <a:lnTo>
                    <a:pt x="4069079" y="1146809"/>
                  </a:lnTo>
                  <a:lnTo>
                    <a:pt x="4069079" y="1638299"/>
                  </a:lnTo>
                  <a:lnTo>
                    <a:pt x="4069079" y="1965959"/>
                  </a:lnTo>
                  <a:lnTo>
                    <a:pt x="1695450" y="1965959"/>
                  </a:lnTo>
                  <a:lnTo>
                    <a:pt x="1665604" y="2420492"/>
                  </a:lnTo>
                  <a:lnTo>
                    <a:pt x="678179" y="1965959"/>
                  </a:lnTo>
                  <a:lnTo>
                    <a:pt x="0" y="1965959"/>
                  </a:lnTo>
                  <a:lnTo>
                    <a:pt x="0" y="1638299"/>
                  </a:lnTo>
                  <a:lnTo>
                    <a:pt x="0" y="1146809"/>
                  </a:lnTo>
                  <a:lnTo>
                    <a:pt x="0" y="0"/>
                  </a:lnTo>
                  <a:close/>
                </a:path>
              </a:pathLst>
            </a:custGeom>
            <a:ln w="12699">
              <a:solidFill>
                <a:srgbClr val="2E528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0" name="object 10"/>
          <p:cNvSpPr txBox="1"/>
          <p:nvPr/>
        </p:nvSpPr>
        <p:spPr>
          <a:xfrm>
            <a:off x="7937245" y="2520441"/>
            <a:ext cx="4056379" cy="16719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85725" marR="76200" algn="just">
              <a:lnSpc>
                <a:spcPct val="100000"/>
              </a:lnSpc>
              <a:spcBef>
                <a:spcPts val="100"/>
              </a:spcBef>
            </a:pPr>
            <a:r>
              <a:rPr sz="1800" dirty="0">
                <a:solidFill>
                  <a:srgbClr val="FFFFFF"/>
                </a:solidFill>
                <a:latin typeface="Calibri"/>
                <a:cs typeface="Calibri"/>
              </a:rPr>
              <a:t>Los</a:t>
            </a:r>
            <a:r>
              <a:rPr sz="1800" spc="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FFFFFF"/>
                </a:solidFill>
                <a:latin typeface="Calibri"/>
                <a:cs typeface="Calibri"/>
              </a:rPr>
              <a:t>criterios</a:t>
            </a:r>
            <a:r>
              <a:rPr sz="1800" spc="1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FFFFFF"/>
                </a:solidFill>
                <a:latin typeface="Calibri"/>
                <a:cs typeface="Calibri"/>
              </a:rPr>
              <a:t>para</a:t>
            </a:r>
            <a:r>
              <a:rPr sz="1800" spc="1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FFFFFF"/>
                </a:solidFill>
                <a:latin typeface="Calibri"/>
                <a:cs typeface="Calibri"/>
              </a:rPr>
              <a:t>la</a:t>
            </a:r>
            <a:r>
              <a:rPr sz="1800" spc="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FFFFFF"/>
                </a:solidFill>
                <a:latin typeface="Calibri"/>
                <a:cs typeface="Calibri"/>
              </a:rPr>
              <a:t>priorización</a:t>
            </a:r>
            <a:r>
              <a:rPr sz="1800" spc="3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FFFFFF"/>
                </a:solidFill>
                <a:latin typeface="Calibri"/>
                <a:cs typeface="Calibri"/>
              </a:rPr>
              <a:t>se</a:t>
            </a:r>
            <a:r>
              <a:rPr sz="1800" spc="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800" spc="-10" dirty="0">
                <a:solidFill>
                  <a:srgbClr val="FFFFFF"/>
                </a:solidFill>
                <a:latin typeface="Calibri"/>
                <a:cs typeface="Calibri"/>
              </a:rPr>
              <a:t>deben </a:t>
            </a:r>
            <a:r>
              <a:rPr sz="1800" dirty="0">
                <a:solidFill>
                  <a:srgbClr val="FFFFFF"/>
                </a:solidFill>
                <a:latin typeface="Calibri"/>
                <a:cs typeface="Calibri"/>
              </a:rPr>
              <a:t>aplicar</a:t>
            </a:r>
            <a:r>
              <a:rPr sz="1800" spc="10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FFFFFF"/>
                </a:solidFill>
                <a:latin typeface="Calibri"/>
                <a:cs typeface="Calibri"/>
              </a:rPr>
              <a:t>tomando</a:t>
            </a:r>
            <a:r>
              <a:rPr sz="1800" spc="12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FFFFFF"/>
                </a:solidFill>
                <a:latin typeface="Calibri"/>
                <a:cs typeface="Calibri"/>
              </a:rPr>
              <a:t>en</a:t>
            </a:r>
            <a:r>
              <a:rPr sz="1800" spc="114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FFFFFF"/>
                </a:solidFill>
                <a:latin typeface="Calibri"/>
                <a:cs typeface="Calibri"/>
              </a:rPr>
              <a:t>cuenta</a:t>
            </a:r>
            <a:r>
              <a:rPr sz="1800" spc="12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FFFFFF"/>
                </a:solidFill>
                <a:latin typeface="Calibri"/>
                <a:cs typeface="Calibri"/>
              </a:rPr>
              <a:t>el</a:t>
            </a:r>
            <a:r>
              <a:rPr sz="1800" spc="11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800" b="1" dirty="0">
                <a:solidFill>
                  <a:srgbClr val="FFC000"/>
                </a:solidFill>
                <a:latin typeface="Calibri"/>
                <a:cs typeface="Calibri"/>
              </a:rPr>
              <a:t>contexto</a:t>
            </a:r>
            <a:r>
              <a:rPr sz="1800" b="1" spc="110" dirty="0">
                <a:solidFill>
                  <a:srgbClr val="FFC000"/>
                </a:solidFill>
                <a:latin typeface="Calibri"/>
                <a:cs typeface="Calibri"/>
              </a:rPr>
              <a:t> </a:t>
            </a:r>
            <a:r>
              <a:rPr sz="1800" b="1" spc="-50" dirty="0">
                <a:solidFill>
                  <a:srgbClr val="FFC000"/>
                </a:solidFill>
                <a:latin typeface="Calibri"/>
                <a:cs typeface="Calibri"/>
              </a:rPr>
              <a:t>y </a:t>
            </a:r>
            <a:r>
              <a:rPr sz="1800" b="1" dirty="0">
                <a:solidFill>
                  <a:srgbClr val="FFC000"/>
                </a:solidFill>
                <a:latin typeface="Calibri"/>
                <a:cs typeface="Calibri"/>
              </a:rPr>
              <a:t>características</a:t>
            </a:r>
            <a:r>
              <a:rPr sz="1800" b="1" spc="100" dirty="0">
                <a:solidFill>
                  <a:srgbClr val="FFC000"/>
                </a:solidFill>
                <a:latin typeface="Calibri"/>
                <a:cs typeface="Calibri"/>
              </a:rPr>
              <a:t>  </a:t>
            </a:r>
            <a:r>
              <a:rPr sz="1800" b="1" dirty="0">
                <a:solidFill>
                  <a:srgbClr val="FFC000"/>
                </a:solidFill>
                <a:latin typeface="Calibri"/>
                <a:cs typeface="Calibri"/>
              </a:rPr>
              <a:t>de</a:t>
            </a:r>
            <a:r>
              <a:rPr sz="1800" b="1" spc="114" dirty="0">
                <a:solidFill>
                  <a:srgbClr val="FFC000"/>
                </a:solidFill>
                <a:latin typeface="Calibri"/>
                <a:cs typeface="Calibri"/>
              </a:rPr>
              <a:t>  </a:t>
            </a:r>
            <a:r>
              <a:rPr sz="1800" b="1" dirty="0">
                <a:solidFill>
                  <a:srgbClr val="FFC000"/>
                </a:solidFill>
                <a:latin typeface="Calibri"/>
                <a:cs typeface="Calibri"/>
              </a:rPr>
              <a:t>la</a:t>
            </a:r>
            <a:r>
              <a:rPr sz="1800" b="1" spc="110" dirty="0">
                <a:solidFill>
                  <a:srgbClr val="FFC000"/>
                </a:solidFill>
                <a:latin typeface="Calibri"/>
                <a:cs typeface="Calibri"/>
              </a:rPr>
              <a:t>  </a:t>
            </a:r>
            <a:r>
              <a:rPr sz="1800" b="1" dirty="0">
                <a:solidFill>
                  <a:srgbClr val="FFC000"/>
                </a:solidFill>
                <a:latin typeface="Calibri"/>
                <a:cs typeface="Calibri"/>
              </a:rPr>
              <a:t>IE,</a:t>
            </a:r>
            <a:r>
              <a:rPr sz="1800" b="1" spc="110" dirty="0">
                <a:solidFill>
                  <a:srgbClr val="FFC000"/>
                </a:solidFill>
                <a:latin typeface="Calibri"/>
                <a:cs typeface="Calibri"/>
              </a:rPr>
              <a:t>  </a:t>
            </a:r>
            <a:r>
              <a:rPr sz="1800" b="1" dirty="0">
                <a:solidFill>
                  <a:srgbClr val="FFC000"/>
                </a:solidFill>
                <a:latin typeface="Calibri"/>
                <a:cs typeface="Calibri"/>
              </a:rPr>
              <a:t>la</a:t>
            </a:r>
            <a:r>
              <a:rPr sz="1800" b="1" spc="110" dirty="0">
                <a:solidFill>
                  <a:srgbClr val="FFC000"/>
                </a:solidFill>
                <a:latin typeface="Calibri"/>
                <a:cs typeface="Calibri"/>
              </a:rPr>
              <a:t>  </a:t>
            </a:r>
            <a:r>
              <a:rPr sz="1800" b="1" spc="-10" dirty="0">
                <a:solidFill>
                  <a:srgbClr val="FFC000"/>
                </a:solidFill>
                <a:latin typeface="Calibri"/>
                <a:cs typeface="Calibri"/>
              </a:rPr>
              <a:t>comunidad </a:t>
            </a:r>
            <a:r>
              <a:rPr sz="1800" b="1" dirty="0">
                <a:solidFill>
                  <a:srgbClr val="FFC000"/>
                </a:solidFill>
                <a:latin typeface="Calibri"/>
                <a:cs typeface="Calibri"/>
              </a:rPr>
              <a:t>educativa</a:t>
            </a:r>
            <a:r>
              <a:rPr sz="1800" dirty="0">
                <a:solidFill>
                  <a:srgbClr val="FFFFFF"/>
                </a:solidFill>
                <a:latin typeface="Calibri"/>
                <a:cs typeface="Calibri"/>
              </a:rPr>
              <a:t>,</a:t>
            </a:r>
            <a:r>
              <a:rPr sz="1800" spc="50" dirty="0">
                <a:solidFill>
                  <a:srgbClr val="FFFFFF"/>
                </a:solidFill>
                <a:latin typeface="Calibri"/>
                <a:cs typeface="Calibri"/>
              </a:rPr>
              <a:t>  </a:t>
            </a:r>
            <a:r>
              <a:rPr sz="1800" dirty="0">
                <a:solidFill>
                  <a:srgbClr val="FFFFFF"/>
                </a:solidFill>
                <a:latin typeface="Calibri"/>
                <a:cs typeface="Calibri"/>
              </a:rPr>
              <a:t>además</a:t>
            </a:r>
            <a:r>
              <a:rPr sz="1800" spc="55" dirty="0">
                <a:solidFill>
                  <a:srgbClr val="FFFFFF"/>
                </a:solidFill>
                <a:latin typeface="Calibri"/>
                <a:cs typeface="Calibri"/>
              </a:rPr>
              <a:t>  </a:t>
            </a:r>
            <a:r>
              <a:rPr sz="1800" dirty="0">
                <a:solidFill>
                  <a:srgbClr val="FFFFFF"/>
                </a:solidFill>
                <a:latin typeface="Calibri"/>
                <a:cs typeface="Calibri"/>
              </a:rPr>
              <a:t>de</a:t>
            </a:r>
            <a:r>
              <a:rPr sz="1800" spc="55" dirty="0">
                <a:solidFill>
                  <a:srgbClr val="FFFFFF"/>
                </a:solidFill>
                <a:latin typeface="Calibri"/>
                <a:cs typeface="Calibri"/>
              </a:rPr>
              <a:t>  </a:t>
            </a:r>
            <a:r>
              <a:rPr sz="1800" dirty="0">
                <a:solidFill>
                  <a:srgbClr val="FFFFFF"/>
                </a:solidFill>
                <a:latin typeface="Calibri"/>
                <a:cs typeface="Calibri"/>
              </a:rPr>
              <a:t>responder</a:t>
            </a:r>
            <a:r>
              <a:rPr sz="1800" spc="45" dirty="0">
                <a:solidFill>
                  <a:srgbClr val="FFFFFF"/>
                </a:solidFill>
                <a:latin typeface="Calibri"/>
                <a:cs typeface="Calibri"/>
              </a:rPr>
              <a:t>  </a:t>
            </a:r>
            <a:r>
              <a:rPr sz="1800" dirty="0">
                <a:solidFill>
                  <a:srgbClr val="FFFFFF"/>
                </a:solidFill>
                <a:latin typeface="Calibri"/>
                <a:cs typeface="Calibri"/>
              </a:rPr>
              <a:t>a</a:t>
            </a:r>
            <a:r>
              <a:rPr sz="1800" spc="50" dirty="0">
                <a:solidFill>
                  <a:srgbClr val="FFFFFF"/>
                </a:solidFill>
                <a:latin typeface="Calibri"/>
                <a:cs typeface="Calibri"/>
              </a:rPr>
              <a:t>  </a:t>
            </a:r>
            <a:r>
              <a:rPr sz="1800" spc="-25" dirty="0">
                <a:solidFill>
                  <a:srgbClr val="FFFFFF"/>
                </a:solidFill>
                <a:latin typeface="Calibri"/>
                <a:cs typeface="Calibri"/>
              </a:rPr>
              <a:t>los </a:t>
            </a:r>
            <a:r>
              <a:rPr sz="1800" b="1" dirty="0">
                <a:solidFill>
                  <a:srgbClr val="FFC000"/>
                </a:solidFill>
                <a:latin typeface="Calibri"/>
                <a:cs typeface="Calibri"/>
              </a:rPr>
              <a:t>intereses</a:t>
            </a:r>
            <a:r>
              <a:rPr sz="1800" b="1" spc="409" dirty="0">
                <a:solidFill>
                  <a:srgbClr val="FFC000"/>
                </a:solidFill>
                <a:latin typeface="Calibri"/>
                <a:cs typeface="Calibri"/>
              </a:rPr>
              <a:t>   </a:t>
            </a:r>
            <a:r>
              <a:rPr sz="1800" b="1" dirty="0">
                <a:solidFill>
                  <a:srgbClr val="FFC000"/>
                </a:solidFill>
                <a:latin typeface="Calibri"/>
                <a:cs typeface="Calibri"/>
              </a:rPr>
              <a:t>y</a:t>
            </a:r>
            <a:r>
              <a:rPr sz="1800" b="1" spc="415" dirty="0">
                <a:solidFill>
                  <a:srgbClr val="FFC000"/>
                </a:solidFill>
                <a:latin typeface="Calibri"/>
                <a:cs typeface="Calibri"/>
              </a:rPr>
              <a:t>   </a:t>
            </a:r>
            <a:r>
              <a:rPr sz="1800" b="1" dirty="0">
                <a:solidFill>
                  <a:srgbClr val="FFC000"/>
                </a:solidFill>
                <a:latin typeface="Calibri"/>
                <a:cs typeface="Calibri"/>
              </a:rPr>
              <a:t>las</a:t>
            </a:r>
            <a:r>
              <a:rPr sz="1800" b="1" spc="415" dirty="0">
                <a:solidFill>
                  <a:srgbClr val="FFC000"/>
                </a:solidFill>
                <a:latin typeface="Calibri"/>
                <a:cs typeface="Calibri"/>
              </a:rPr>
              <a:t>   </a:t>
            </a:r>
            <a:r>
              <a:rPr sz="1800" b="1" dirty="0">
                <a:solidFill>
                  <a:srgbClr val="FFC000"/>
                </a:solidFill>
                <a:latin typeface="Calibri"/>
                <a:cs typeface="Calibri"/>
              </a:rPr>
              <a:t>necesidades</a:t>
            </a:r>
            <a:r>
              <a:rPr sz="1800" b="1" spc="420" dirty="0">
                <a:solidFill>
                  <a:srgbClr val="FFC000"/>
                </a:solidFill>
                <a:latin typeface="Calibri"/>
                <a:cs typeface="Calibri"/>
              </a:rPr>
              <a:t>   </a:t>
            </a:r>
            <a:r>
              <a:rPr sz="1800" b="1" spc="-25" dirty="0">
                <a:solidFill>
                  <a:srgbClr val="FFC000"/>
                </a:solidFill>
                <a:latin typeface="Calibri"/>
                <a:cs typeface="Calibri"/>
              </a:rPr>
              <a:t>de </a:t>
            </a:r>
            <a:r>
              <a:rPr sz="1800" b="1" dirty="0">
                <a:solidFill>
                  <a:srgbClr val="FFC000"/>
                </a:solidFill>
                <a:latin typeface="Calibri"/>
                <a:cs typeface="Calibri"/>
              </a:rPr>
              <a:t>aprendizaje</a:t>
            </a:r>
            <a:r>
              <a:rPr sz="1800" b="1" spc="-45" dirty="0">
                <a:solidFill>
                  <a:srgbClr val="FFC000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FFFFFF"/>
                </a:solidFill>
                <a:latin typeface="Calibri"/>
                <a:cs typeface="Calibri"/>
              </a:rPr>
              <a:t>de</a:t>
            </a:r>
            <a:r>
              <a:rPr sz="1800" spc="-4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FFFFFF"/>
                </a:solidFill>
                <a:latin typeface="Calibri"/>
                <a:cs typeface="Calibri"/>
              </a:rPr>
              <a:t>los</a:t>
            </a:r>
            <a:r>
              <a:rPr sz="1800" spc="-10" dirty="0">
                <a:solidFill>
                  <a:srgbClr val="FFFFFF"/>
                </a:solidFill>
                <a:latin typeface="Calibri"/>
                <a:cs typeface="Calibri"/>
              </a:rPr>
              <a:t> estudiantes.</a:t>
            </a:r>
            <a:endParaRPr sz="1800">
              <a:latin typeface="Calibri"/>
              <a:cs typeface="Calibri"/>
            </a:endParaRPr>
          </a:p>
        </p:txBody>
      </p:sp>
      <p:grpSp>
        <p:nvGrpSpPr>
          <p:cNvPr id="11" name="object 11"/>
          <p:cNvGrpSpPr/>
          <p:nvPr/>
        </p:nvGrpSpPr>
        <p:grpSpPr>
          <a:xfrm>
            <a:off x="527304" y="2391155"/>
            <a:ext cx="10744200" cy="4467225"/>
            <a:chOff x="527304" y="2391155"/>
            <a:chExt cx="10744200" cy="4467225"/>
          </a:xfrm>
        </p:grpSpPr>
        <p:pic>
          <p:nvPicPr>
            <p:cNvPr id="12" name="object 12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9413747" y="4296155"/>
              <a:ext cx="1857755" cy="2561842"/>
            </a:xfrm>
            <a:prstGeom prst="rect">
              <a:avLst/>
            </a:prstGeom>
          </p:spPr>
        </p:pic>
        <p:pic>
          <p:nvPicPr>
            <p:cNvPr id="13" name="object 13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27304" y="2391155"/>
              <a:ext cx="7403592" cy="3593592"/>
            </a:xfrm>
            <a:prstGeom prst="rect">
              <a:avLst/>
            </a:prstGeom>
          </p:spPr>
        </p:pic>
      </p:grpSp>
      <p:pic>
        <p:nvPicPr>
          <p:cNvPr id="15" name="object 6">
            <a:extLst>
              <a:ext uri="{FF2B5EF4-FFF2-40B4-BE49-F238E27FC236}">
                <a16:creationId xmlns:a16="http://schemas.microsoft.com/office/drawing/2014/main" id="{9BF18BD4-ED16-C5FB-F947-9C0635D95446}"/>
              </a:ext>
            </a:extLst>
          </p:cNvPr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90500" y="132588"/>
            <a:ext cx="2552700" cy="553212"/>
          </a:xfrm>
          <a:prstGeom prst="rect">
            <a:avLst/>
          </a:prstGeom>
        </p:spPr>
      </p:pic>
      <p:pic>
        <p:nvPicPr>
          <p:cNvPr id="16" name="Picture 2">
            <a:extLst>
              <a:ext uri="{FF2B5EF4-FFF2-40B4-BE49-F238E27FC236}">
                <a16:creationId xmlns:a16="http://schemas.microsoft.com/office/drawing/2014/main" id="{70115007-138F-47FA-8488-477960716B1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79328" y="-2458"/>
            <a:ext cx="812672" cy="8126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392938" y="1043686"/>
            <a:ext cx="631825" cy="622300"/>
            <a:chOff x="392938" y="1043686"/>
            <a:chExt cx="631825" cy="622300"/>
          </a:xfrm>
        </p:grpSpPr>
        <p:sp>
          <p:nvSpPr>
            <p:cNvPr id="3" name="object 3"/>
            <p:cNvSpPr/>
            <p:nvPr/>
          </p:nvSpPr>
          <p:spPr>
            <a:xfrm>
              <a:off x="399288" y="1050036"/>
              <a:ext cx="619125" cy="609600"/>
            </a:xfrm>
            <a:custGeom>
              <a:avLst/>
              <a:gdLst/>
              <a:ahLst/>
              <a:cxnLst/>
              <a:rect l="l" t="t" r="r" b="b"/>
              <a:pathLst>
                <a:path w="619125" h="609600">
                  <a:moveTo>
                    <a:pt x="309371" y="0"/>
                  </a:moveTo>
                  <a:lnTo>
                    <a:pt x="263654" y="3306"/>
                  </a:lnTo>
                  <a:lnTo>
                    <a:pt x="220019" y="12909"/>
                  </a:lnTo>
                  <a:lnTo>
                    <a:pt x="178946" y="28338"/>
                  </a:lnTo>
                  <a:lnTo>
                    <a:pt x="140913" y="49120"/>
                  </a:lnTo>
                  <a:lnTo>
                    <a:pt x="106399" y="74783"/>
                  </a:lnTo>
                  <a:lnTo>
                    <a:pt x="75882" y="104853"/>
                  </a:lnTo>
                  <a:lnTo>
                    <a:pt x="49840" y="138860"/>
                  </a:lnTo>
                  <a:lnTo>
                    <a:pt x="28753" y="176330"/>
                  </a:lnTo>
                  <a:lnTo>
                    <a:pt x="13098" y="216792"/>
                  </a:lnTo>
                  <a:lnTo>
                    <a:pt x="3354" y="259772"/>
                  </a:lnTo>
                  <a:lnTo>
                    <a:pt x="0" y="304800"/>
                  </a:lnTo>
                  <a:lnTo>
                    <a:pt x="3354" y="349827"/>
                  </a:lnTo>
                  <a:lnTo>
                    <a:pt x="13098" y="392807"/>
                  </a:lnTo>
                  <a:lnTo>
                    <a:pt x="28753" y="433269"/>
                  </a:lnTo>
                  <a:lnTo>
                    <a:pt x="49840" y="470739"/>
                  </a:lnTo>
                  <a:lnTo>
                    <a:pt x="75882" y="504746"/>
                  </a:lnTo>
                  <a:lnTo>
                    <a:pt x="106399" y="534816"/>
                  </a:lnTo>
                  <a:lnTo>
                    <a:pt x="140913" y="560479"/>
                  </a:lnTo>
                  <a:lnTo>
                    <a:pt x="178946" y="581261"/>
                  </a:lnTo>
                  <a:lnTo>
                    <a:pt x="220019" y="596690"/>
                  </a:lnTo>
                  <a:lnTo>
                    <a:pt x="263654" y="606293"/>
                  </a:lnTo>
                  <a:lnTo>
                    <a:pt x="309371" y="609600"/>
                  </a:lnTo>
                  <a:lnTo>
                    <a:pt x="355089" y="606293"/>
                  </a:lnTo>
                  <a:lnTo>
                    <a:pt x="398724" y="596690"/>
                  </a:lnTo>
                  <a:lnTo>
                    <a:pt x="439797" y="581261"/>
                  </a:lnTo>
                  <a:lnTo>
                    <a:pt x="477830" y="560479"/>
                  </a:lnTo>
                  <a:lnTo>
                    <a:pt x="512344" y="534816"/>
                  </a:lnTo>
                  <a:lnTo>
                    <a:pt x="542861" y="504746"/>
                  </a:lnTo>
                  <a:lnTo>
                    <a:pt x="568903" y="470739"/>
                  </a:lnTo>
                  <a:lnTo>
                    <a:pt x="589990" y="433269"/>
                  </a:lnTo>
                  <a:lnTo>
                    <a:pt x="605645" y="392807"/>
                  </a:lnTo>
                  <a:lnTo>
                    <a:pt x="615389" y="349827"/>
                  </a:lnTo>
                  <a:lnTo>
                    <a:pt x="618744" y="304800"/>
                  </a:lnTo>
                  <a:lnTo>
                    <a:pt x="615389" y="259772"/>
                  </a:lnTo>
                  <a:lnTo>
                    <a:pt x="605645" y="216792"/>
                  </a:lnTo>
                  <a:lnTo>
                    <a:pt x="589990" y="176330"/>
                  </a:lnTo>
                  <a:lnTo>
                    <a:pt x="568903" y="138860"/>
                  </a:lnTo>
                  <a:lnTo>
                    <a:pt x="542861" y="104853"/>
                  </a:lnTo>
                  <a:lnTo>
                    <a:pt x="512344" y="74783"/>
                  </a:lnTo>
                  <a:lnTo>
                    <a:pt x="477830" y="49120"/>
                  </a:lnTo>
                  <a:lnTo>
                    <a:pt x="439797" y="28338"/>
                  </a:lnTo>
                  <a:lnTo>
                    <a:pt x="398724" y="12909"/>
                  </a:lnTo>
                  <a:lnTo>
                    <a:pt x="355089" y="3306"/>
                  </a:lnTo>
                  <a:lnTo>
                    <a:pt x="309371" y="0"/>
                  </a:lnTo>
                  <a:close/>
                </a:path>
              </a:pathLst>
            </a:custGeom>
            <a:solidFill>
              <a:srgbClr val="8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399288" y="1050036"/>
              <a:ext cx="619125" cy="609600"/>
            </a:xfrm>
            <a:custGeom>
              <a:avLst/>
              <a:gdLst/>
              <a:ahLst/>
              <a:cxnLst/>
              <a:rect l="l" t="t" r="r" b="b"/>
              <a:pathLst>
                <a:path w="619125" h="609600">
                  <a:moveTo>
                    <a:pt x="0" y="304800"/>
                  </a:moveTo>
                  <a:lnTo>
                    <a:pt x="3354" y="259772"/>
                  </a:lnTo>
                  <a:lnTo>
                    <a:pt x="13098" y="216792"/>
                  </a:lnTo>
                  <a:lnTo>
                    <a:pt x="28753" y="176330"/>
                  </a:lnTo>
                  <a:lnTo>
                    <a:pt x="49840" y="138860"/>
                  </a:lnTo>
                  <a:lnTo>
                    <a:pt x="75882" y="104853"/>
                  </a:lnTo>
                  <a:lnTo>
                    <a:pt x="106399" y="74783"/>
                  </a:lnTo>
                  <a:lnTo>
                    <a:pt x="140913" y="49120"/>
                  </a:lnTo>
                  <a:lnTo>
                    <a:pt x="178946" y="28338"/>
                  </a:lnTo>
                  <a:lnTo>
                    <a:pt x="220019" y="12909"/>
                  </a:lnTo>
                  <a:lnTo>
                    <a:pt x="263654" y="3306"/>
                  </a:lnTo>
                  <a:lnTo>
                    <a:pt x="309371" y="0"/>
                  </a:lnTo>
                  <a:lnTo>
                    <a:pt x="355089" y="3306"/>
                  </a:lnTo>
                  <a:lnTo>
                    <a:pt x="398724" y="12909"/>
                  </a:lnTo>
                  <a:lnTo>
                    <a:pt x="439797" y="28338"/>
                  </a:lnTo>
                  <a:lnTo>
                    <a:pt x="477830" y="49120"/>
                  </a:lnTo>
                  <a:lnTo>
                    <a:pt x="512344" y="74783"/>
                  </a:lnTo>
                  <a:lnTo>
                    <a:pt x="542861" y="104853"/>
                  </a:lnTo>
                  <a:lnTo>
                    <a:pt x="568903" y="138860"/>
                  </a:lnTo>
                  <a:lnTo>
                    <a:pt x="589990" y="176330"/>
                  </a:lnTo>
                  <a:lnTo>
                    <a:pt x="605645" y="216792"/>
                  </a:lnTo>
                  <a:lnTo>
                    <a:pt x="615389" y="259772"/>
                  </a:lnTo>
                  <a:lnTo>
                    <a:pt x="618744" y="304800"/>
                  </a:lnTo>
                  <a:lnTo>
                    <a:pt x="615389" y="349827"/>
                  </a:lnTo>
                  <a:lnTo>
                    <a:pt x="605645" y="392807"/>
                  </a:lnTo>
                  <a:lnTo>
                    <a:pt x="589990" y="433269"/>
                  </a:lnTo>
                  <a:lnTo>
                    <a:pt x="568903" y="470739"/>
                  </a:lnTo>
                  <a:lnTo>
                    <a:pt x="542861" y="504746"/>
                  </a:lnTo>
                  <a:lnTo>
                    <a:pt x="512344" y="534816"/>
                  </a:lnTo>
                  <a:lnTo>
                    <a:pt x="477830" y="560479"/>
                  </a:lnTo>
                  <a:lnTo>
                    <a:pt x="439797" y="581261"/>
                  </a:lnTo>
                  <a:lnTo>
                    <a:pt x="398724" y="596690"/>
                  </a:lnTo>
                  <a:lnTo>
                    <a:pt x="355089" y="606293"/>
                  </a:lnTo>
                  <a:lnTo>
                    <a:pt x="309371" y="609600"/>
                  </a:lnTo>
                  <a:lnTo>
                    <a:pt x="263654" y="606293"/>
                  </a:lnTo>
                  <a:lnTo>
                    <a:pt x="220019" y="596690"/>
                  </a:lnTo>
                  <a:lnTo>
                    <a:pt x="178946" y="581261"/>
                  </a:lnTo>
                  <a:lnTo>
                    <a:pt x="140913" y="560479"/>
                  </a:lnTo>
                  <a:lnTo>
                    <a:pt x="106399" y="534816"/>
                  </a:lnTo>
                  <a:lnTo>
                    <a:pt x="75882" y="504746"/>
                  </a:lnTo>
                  <a:lnTo>
                    <a:pt x="49840" y="470739"/>
                  </a:lnTo>
                  <a:lnTo>
                    <a:pt x="28753" y="433269"/>
                  </a:lnTo>
                  <a:lnTo>
                    <a:pt x="13098" y="392807"/>
                  </a:lnTo>
                  <a:lnTo>
                    <a:pt x="3354" y="349827"/>
                  </a:lnTo>
                  <a:lnTo>
                    <a:pt x="0" y="304800"/>
                  </a:lnTo>
                  <a:close/>
                </a:path>
              </a:pathLst>
            </a:custGeom>
            <a:ln w="12700">
              <a:solidFill>
                <a:srgbClr val="C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" name="object 5"/>
          <p:cNvSpPr txBox="1"/>
          <p:nvPr/>
        </p:nvSpPr>
        <p:spPr>
          <a:xfrm>
            <a:off x="615492" y="1139697"/>
            <a:ext cx="18732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spc="-50" dirty="0">
                <a:solidFill>
                  <a:srgbClr val="FFFFFF"/>
                </a:solidFill>
                <a:latin typeface="Calibri"/>
                <a:cs typeface="Calibri"/>
              </a:rPr>
              <a:t>C</a:t>
            </a:r>
            <a:endParaRPr sz="2400">
              <a:latin typeface="Calibri"/>
              <a:cs typeface="Calibri"/>
            </a:endParaRPr>
          </a:p>
        </p:txBody>
      </p: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1356741" y="1142492"/>
            <a:ext cx="8314690" cy="4521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>
                <a:latin typeface="Calibri"/>
                <a:cs typeface="Calibri"/>
              </a:rPr>
              <a:t>Análisis</a:t>
            </a:r>
            <a:r>
              <a:rPr spc="-50" dirty="0">
                <a:latin typeface="Calibri"/>
                <a:cs typeface="Calibri"/>
              </a:rPr>
              <a:t> </a:t>
            </a:r>
            <a:r>
              <a:rPr dirty="0">
                <a:latin typeface="Calibri"/>
                <a:cs typeface="Calibri"/>
              </a:rPr>
              <a:t>de</a:t>
            </a:r>
            <a:r>
              <a:rPr spc="-60" dirty="0">
                <a:latin typeface="Calibri"/>
                <a:cs typeface="Calibri"/>
              </a:rPr>
              <a:t> </a:t>
            </a:r>
            <a:r>
              <a:rPr dirty="0">
                <a:latin typeface="Calibri"/>
                <a:cs typeface="Calibri"/>
              </a:rPr>
              <a:t>los</a:t>
            </a:r>
            <a:r>
              <a:rPr spc="-65" dirty="0">
                <a:latin typeface="Calibri"/>
                <a:cs typeface="Calibri"/>
              </a:rPr>
              <a:t> </a:t>
            </a:r>
            <a:r>
              <a:rPr dirty="0">
                <a:latin typeface="Calibri"/>
                <a:cs typeface="Calibri"/>
              </a:rPr>
              <a:t>problemas</a:t>
            </a:r>
            <a:r>
              <a:rPr spc="-50" dirty="0">
                <a:latin typeface="Calibri"/>
                <a:cs typeface="Calibri"/>
              </a:rPr>
              <a:t> </a:t>
            </a:r>
            <a:r>
              <a:rPr dirty="0">
                <a:latin typeface="Calibri"/>
                <a:cs typeface="Calibri"/>
              </a:rPr>
              <a:t>y/u</a:t>
            </a:r>
            <a:r>
              <a:rPr spc="-60" dirty="0">
                <a:latin typeface="Calibri"/>
                <a:cs typeface="Calibri"/>
              </a:rPr>
              <a:t> </a:t>
            </a:r>
            <a:r>
              <a:rPr dirty="0">
                <a:latin typeface="Calibri"/>
                <a:cs typeface="Calibri"/>
              </a:rPr>
              <a:t>oportunidades</a:t>
            </a:r>
            <a:r>
              <a:rPr spc="-45" dirty="0">
                <a:latin typeface="Calibri"/>
                <a:cs typeface="Calibri"/>
              </a:rPr>
              <a:t> </a:t>
            </a:r>
            <a:r>
              <a:rPr spc="-10" dirty="0">
                <a:latin typeface="Calibri"/>
                <a:cs typeface="Calibri"/>
              </a:rPr>
              <a:t>priorizados</a:t>
            </a:r>
          </a:p>
        </p:txBody>
      </p:sp>
      <p:grpSp>
        <p:nvGrpSpPr>
          <p:cNvPr id="7" name="object 7"/>
          <p:cNvGrpSpPr/>
          <p:nvPr/>
        </p:nvGrpSpPr>
        <p:grpSpPr>
          <a:xfrm>
            <a:off x="3240785" y="2832861"/>
            <a:ext cx="8633460" cy="1494155"/>
            <a:chOff x="3240785" y="2832861"/>
            <a:chExt cx="8633460" cy="1494155"/>
          </a:xfrm>
        </p:grpSpPr>
        <p:sp>
          <p:nvSpPr>
            <p:cNvPr id="8" name="object 8"/>
            <p:cNvSpPr/>
            <p:nvPr/>
          </p:nvSpPr>
          <p:spPr>
            <a:xfrm>
              <a:off x="3247135" y="2839211"/>
              <a:ext cx="8620760" cy="1481455"/>
            </a:xfrm>
            <a:custGeom>
              <a:avLst/>
              <a:gdLst/>
              <a:ahLst/>
              <a:cxnLst/>
              <a:rect l="l" t="t" r="r" b="b"/>
              <a:pathLst>
                <a:path w="8620760" h="1481454">
                  <a:moveTo>
                    <a:pt x="8620252" y="0"/>
                  </a:moveTo>
                  <a:lnTo>
                    <a:pt x="392175" y="0"/>
                  </a:lnTo>
                  <a:lnTo>
                    <a:pt x="392175" y="864107"/>
                  </a:lnTo>
                  <a:lnTo>
                    <a:pt x="0" y="1280921"/>
                  </a:lnTo>
                  <a:lnTo>
                    <a:pt x="392175" y="1234439"/>
                  </a:lnTo>
                  <a:lnTo>
                    <a:pt x="392175" y="1481327"/>
                  </a:lnTo>
                  <a:lnTo>
                    <a:pt x="8620252" y="1481327"/>
                  </a:lnTo>
                  <a:lnTo>
                    <a:pt x="8620252" y="0"/>
                  </a:lnTo>
                  <a:close/>
                </a:path>
              </a:pathLst>
            </a:custGeom>
            <a:solidFill>
              <a:srgbClr val="42AEB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3247135" y="2839211"/>
              <a:ext cx="8620760" cy="1481455"/>
            </a:xfrm>
            <a:custGeom>
              <a:avLst/>
              <a:gdLst/>
              <a:ahLst/>
              <a:cxnLst/>
              <a:rect l="l" t="t" r="r" b="b"/>
              <a:pathLst>
                <a:path w="8620760" h="1481454">
                  <a:moveTo>
                    <a:pt x="392175" y="0"/>
                  </a:moveTo>
                  <a:lnTo>
                    <a:pt x="1763522" y="0"/>
                  </a:lnTo>
                  <a:lnTo>
                    <a:pt x="3820541" y="0"/>
                  </a:lnTo>
                  <a:lnTo>
                    <a:pt x="8620252" y="0"/>
                  </a:lnTo>
                  <a:lnTo>
                    <a:pt x="8620252" y="864107"/>
                  </a:lnTo>
                  <a:lnTo>
                    <a:pt x="8620252" y="1234439"/>
                  </a:lnTo>
                  <a:lnTo>
                    <a:pt x="8620252" y="1481327"/>
                  </a:lnTo>
                  <a:lnTo>
                    <a:pt x="3820541" y="1481327"/>
                  </a:lnTo>
                  <a:lnTo>
                    <a:pt x="1763522" y="1481327"/>
                  </a:lnTo>
                  <a:lnTo>
                    <a:pt x="392175" y="1481327"/>
                  </a:lnTo>
                  <a:lnTo>
                    <a:pt x="392175" y="1234439"/>
                  </a:lnTo>
                  <a:lnTo>
                    <a:pt x="0" y="1280921"/>
                  </a:lnTo>
                  <a:lnTo>
                    <a:pt x="392175" y="864107"/>
                  </a:lnTo>
                  <a:lnTo>
                    <a:pt x="392175" y="0"/>
                  </a:lnTo>
                  <a:close/>
                </a:path>
              </a:pathLst>
            </a:custGeom>
            <a:ln w="12700">
              <a:solidFill>
                <a:srgbClr val="2E528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0" name="object 10"/>
          <p:cNvSpPr txBox="1"/>
          <p:nvPr/>
        </p:nvSpPr>
        <p:spPr>
          <a:xfrm>
            <a:off x="3897629" y="3118485"/>
            <a:ext cx="7711440" cy="8788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396240" marR="5080" indent="-384175">
              <a:lnSpc>
                <a:spcPct val="100000"/>
              </a:lnSpc>
              <a:spcBef>
                <a:spcPts val="95"/>
              </a:spcBef>
            </a:pPr>
            <a:r>
              <a:rPr sz="2800" dirty="0">
                <a:solidFill>
                  <a:srgbClr val="FFFFFF"/>
                </a:solidFill>
                <a:latin typeface="Calibri"/>
                <a:cs typeface="Calibri"/>
              </a:rPr>
              <a:t>Bajo</a:t>
            </a:r>
            <a:r>
              <a:rPr sz="2800" spc="-6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FFFFFF"/>
                </a:solidFill>
                <a:latin typeface="Calibri"/>
                <a:cs typeface="Calibri"/>
              </a:rPr>
              <a:t>nivel</a:t>
            </a:r>
            <a:r>
              <a:rPr sz="2800" spc="-5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FFFFFF"/>
                </a:solidFill>
                <a:latin typeface="Calibri"/>
                <a:cs typeface="Calibri"/>
              </a:rPr>
              <a:t>de</a:t>
            </a:r>
            <a:r>
              <a:rPr sz="2800" spc="-5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FFFFFF"/>
                </a:solidFill>
                <a:latin typeface="Calibri"/>
                <a:cs typeface="Calibri"/>
              </a:rPr>
              <a:t>logros</a:t>
            </a:r>
            <a:r>
              <a:rPr sz="2800" spc="-4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FFFFFF"/>
                </a:solidFill>
                <a:latin typeface="Calibri"/>
                <a:cs typeface="Calibri"/>
              </a:rPr>
              <a:t>de</a:t>
            </a:r>
            <a:r>
              <a:rPr sz="2800" spc="-5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800" spc="-10" dirty="0">
                <a:solidFill>
                  <a:srgbClr val="FFFFFF"/>
                </a:solidFill>
                <a:latin typeface="Calibri"/>
                <a:cs typeface="Calibri"/>
              </a:rPr>
              <a:t>aprendizaje</a:t>
            </a:r>
            <a:r>
              <a:rPr sz="2800" spc="-4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FFFFFF"/>
                </a:solidFill>
                <a:latin typeface="Calibri"/>
                <a:cs typeface="Calibri"/>
              </a:rPr>
              <a:t>de</a:t>
            </a:r>
            <a:r>
              <a:rPr sz="2800" spc="-5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FFFFFF"/>
                </a:solidFill>
                <a:latin typeface="Calibri"/>
                <a:cs typeface="Calibri"/>
              </a:rPr>
              <a:t>los</a:t>
            </a:r>
            <a:r>
              <a:rPr sz="2800" spc="-5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800" spc="-10" dirty="0">
                <a:solidFill>
                  <a:srgbClr val="FFFFFF"/>
                </a:solidFill>
                <a:latin typeface="Calibri"/>
                <a:cs typeface="Calibri"/>
              </a:rPr>
              <a:t>estudiantes </a:t>
            </a:r>
            <a:r>
              <a:rPr sz="2800" dirty="0">
                <a:solidFill>
                  <a:srgbClr val="FFFFFF"/>
                </a:solidFill>
                <a:latin typeface="Calibri"/>
                <a:cs typeface="Calibri"/>
              </a:rPr>
              <a:t>de</a:t>
            </a:r>
            <a:r>
              <a:rPr sz="2800" spc="-3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FFFFFF"/>
                </a:solidFill>
                <a:latin typeface="Calibri"/>
                <a:cs typeface="Calibri"/>
              </a:rPr>
              <a:t>la</a:t>
            </a:r>
            <a:r>
              <a:rPr sz="2800" spc="-4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FFFFFF"/>
                </a:solidFill>
                <a:latin typeface="Calibri"/>
                <a:cs typeface="Calibri"/>
              </a:rPr>
              <a:t>IE</a:t>
            </a:r>
            <a:r>
              <a:rPr sz="2800" spc="-3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FFFFFF"/>
                </a:solidFill>
                <a:latin typeface="Calibri"/>
                <a:cs typeface="Calibri"/>
              </a:rPr>
              <a:t>N°</a:t>
            </a:r>
            <a:r>
              <a:rPr sz="2800" spc="-1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lang="es-ES" sz="2800" spc="-10" dirty="0">
                <a:solidFill>
                  <a:srgbClr val="FFFFFF"/>
                </a:solidFill>
                <a:latin typeface="Calibri"/>
                <a:cs typeface="Calibri"/>
              </a:rPr>
              <a:t>86098,</a:t>
            </a:r>
            <a:r>
              <a:rPr sz="2800" spc="-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800" spc="-10" dirty="0">
                <a:solidFill>
                  <a:srgbClr val="FFFFFF"/>
                </a:solidFill>
                <a:latin typeface="Calibri"/>
                <a:cs typeface="Calibri"/>
              </a:rPr>
              <a:t>ocasionado</a:t>
            </a:r>
            <a:r>
              <a:rPr sz="2800" spc="-1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FFFFFF"/>
                </a:solidFill>
                <a:latin typeface="Calibri"/>
                <a:cs typeface="Calibri"/>
              </a:rPr>
              <a:t>por</a:t>
            </a:r>
            <a:r>
              <a:rPr sz="2800" spc="-2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FFFFFF"/>
                </a:solidFill>
                <a:latin typeface="Calibri"/>
                <a:cs typeface="Calibri"/>
              </a:rPr>
              <a:t>la</a:t>
            </a:r>
            <a:r>
              <a:rPr sz="2800" spc="-3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800" spc="-10" dirty="0">
                <a:solidFill>
                  <a:srgbClr val="FFFFFF"/>
                </a:solidFill>
                <a:latin typeface="Calibri"/>
                <a:cs typeface="Calibri"/>
              </a:rPr>
              <a:t>malnutrición</a:t>
            </a:r>
            <a:endParaRPr sz="2800" dirty="0">
              <a:latin typeface="Calibri"/>
              <a:cs typeface="Calibri"/>
            </a:endParaRPr>
          </a:p>
        </p:txBody>
      </p:sp>
      <p:pic>
        <p:nvPicPr>
          <p:cNvPr id="11" name="object 11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48640" y="2638044"/>
            <a:ext cx="2982468" cy="4002024"/>
          </a:xfrm>
          <a:prstGeom prst="rect">
            <a:avLst/>
          </a:prstGeom>
        </p:spPr>
      </p:pic>
      <p:sp>
        <p:nvSpPr>
          <p:cNvPr id="12" name="object 12"/>
          <p:cNvSpPr txBox="1"/>
          <p:nvPr/>
        </p:nvSpPr>
        <p:spPr>
          <a:xfrm>
            <a:off x="3610483" y="2467432"/>
            <a:ext cx="3033395" cy="3003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spc="-10" dirty="0">
                <a:latin typeface="Calibri"/>
                <a:cs typeface="Calibri"/>
              </a:rPr>
              <a:t>Veamos</a:t>
            </a:r>
            <a:r>
              <a:rPr sz="1800" spc="-4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en</a:t>
            </a:r>
            <a:r>
              <a:rPr sz="1800" spc="-3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el</a:t>
            </a:r>
            <a:r>
              <a:rPr sz="1800" spc="-30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siguiente</a:t>
            </a:r>
            <a:r>
              <a:rPr sz="1800" spc="-35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ejemplo:</a:t>
            </a:r>
            <a:endParaRPr sz="1800">
              <a:latin typeface="Calibri"/>
              <a:cs typeface="Calibri"/>
            </a:endParaRPr>
          </a:p>
        </p:txBody>
      </p:sp>
      <p:pic>
        <p:nvPicPr>
          <p:cNvPr id="14" name="object 6">
            <a:extLst>
              <a:ext uri="{FF2B5EF4-FFF2-40B4-BE49-F238E27FC236}">
                <a16:creationId xmlns:a16="http://schemas.microsoft.com/office/drawing/2014/main" id="{904DBEFA-FC2A-4F72-0BE2-5394C35212B2}"/>
              </a:ext>
            </a:extLst>
          </p:cNvPr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90500" y="56388"/>
            <a:ext cx="2552700" cy="553212"/>
          </a:xfrm>
          <a:prstGeom prst="rect">
            <a:avLst/>
          </a:prstGeom>
        </p:spPr>
      </p:pic>
      <p:pic>
        <p:nvPicPr>
          <p:cNvPr id="15" name="Picture 2">
            <a:extLst>
              <a:ext uri="{FF2B5EF4-FFF2-40B4-BE49-F238E27FC236}">
                <a16:creationId xmlns:a16="http://schemas.microsoft.com/office/drawing/2014/main" id="{6716186A-153B-5C8D-9F7C-11882DCDBFE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79328" y="-2458"/>
            <a:ext cx="812672" cy="8126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231393" y="1324102"/>
            <a:ext cx="633095" cy="622300"/>
            <a:chOff x="231393" y="1324102"/>
            <a:chExt cx="633095" cy="622300"/>
          </a:xfrm>
        </p:grpSpPr>
        <p:sp>
          <p:nvSpPr>
            <p:cNvPr id="3" name="object 3"/>
            <p:cNvSpPr/>
            <p:nvPr/>
          </p:nvSpPr>
          <p:spPr>
            <a:xfrm>
              <a:off x="237743" y="1330452"/>
              <a:ext cx="620395" cy="609600"/>
            </a:xfrm>
            <a:custGeom>
              <a:avLst/>
              <a:gdLst/>
              <a:ahLst/>
              <a:cxnLst/>
              <a:rect l="l" t="t" r="r" b="b"/>
              <a:pathLst>
                <a:path w="620394" h="609600">
                  <a:moveTo>
                    <a:pt x="310134" y="0"/>
                  </a:moveTo>
                  <a:lnTo>
                    <a:pt x="264304" y="3306"/>
                  </a:lnTo>
                  <a:lnTo>
                    <a:pt x="220562" y="12909"/>
                  </a:lnTo>
                  <a:lnTo>
                    <a:pt x="179388" y="28338"/>
                  </a:lnTo>
                  <a:lnTo>
                    <a:pt x="141261" y="49120"/>
                  </a:lnTo>
                  <a:lnTo>
                    <a:pt x="106662" y="74783"/>
                  </a:lnTo>
                  <a:lnTo>
                    <a:pt x="76069" y="104853"/>
                  </a:lnTo>
                  <a:lnTo>
                    <a:pt x="49963" y="138860"/>
                  </a:lnTo>
                  <a:lnTo>
                    <a:pt x="28824" y="176330"/>
                  </a:lnTo>
                  <a:lnTo>
                    <a:pt x="13130" y="216792"/>
                  </a:lnTo>
                  <a:lnTo>
                    <a:pt x="3362" y="259772"/>
                  </a:lnTo>
                  <a:lnTo>
                    <a:pt x="0" y="304800"/>
                  </a:lnTo>
                  <a:lnTo>
                    <a:pt x="3362" y="349827"/>
                  </a:lnTo>
                  <a:lnTo>
                    <a:pt x="13130" y="392807"/>
                  </a:lnTo>
                  <a:lnTo>
                    <a:pt x="28824" y="433269"/>
                  </a:lnTo>
                  <a:lnTo>
                    <a:pt x="49963" y="470739"/>
                  </a:lnTo>
                  <a:lnTo>
                    <a:pt x="76069" y="504746"/>
                  </a:lnTo>
                  <a:lnTo>
                    <a:pt x="106662" y="534816"/>
                  </a:lnTo>
                  <a:lnTo>
                    <a:pt x="141261" y="560479"/>
                  </a:lnTo>
                  <a:lnTo>
                    <a:pt x="179388" y="581261"/>
                  </a:lnTo>
                  <a:lnTo>
                    <a:pt x="220562" y="596690"/>
                  </a:lnTo>
                  <a:lnTo>
                    <a:pt x="264304" y="606293"/>
                  </a:lnTo>
                  <a:lnTo>
                    <a:pt x="310134" y="609600"/>
                  </a:lnTo>
                  <a:lnTo>
                    <a:pt x="355963" y="606293"/>
                  </a:lnTo>
                  <a:lnTo>
                    <a:pt x="399705" y="596690"/>
                  </a:lnTo>
                  <a:lnTo>
                    <a:pt x="440879" y="581261"/>
                  </a:lnTo>
                  <a:lnTo>
                    <a:pt x="479006" y="560479"/>
                  </a:lnTo>
                  <a:lnTo>
                    <a:pt x="513605" y="534816"/>
                  </a:lnTo>
                  <a:lnTo>
                    <a:pt x="544198" y="504746"/>
                  </a:lnTo>
                  <a:lnTo>
                    <a:pt x="570304" y="470739"/>
                  </a:lnTo>
                  <a:lnTo>
                    <a:pt x="591443" y="433269"/>
                  </a:lnTo>
                  <a:lnTo>
                    <a:pt x="607137" y="392807"/>
                  </a:lnTo>
                  <a:lnTo>
                    <a:pt x="616905" y="349827"/>
                  </a:lnTo>
                  <a:lnTo>
                    <a:pt x="620268" y="304800"/>
                  </a:lnTo>
                  <a:lnTo>
                    <a:pt x="616905" y="259772"/>
                  </a:lnTo>
                  <a:lnTo>
                    <a:pt x="607137" y="216792"/>
                  </a:lnTo>
                  <a:lnTo>
                    <a:pt x="591443" y="176330"/>
                  </a:lnTo>
                  <a:lnTo>
                    <a:pt x="570304" y="138860"/>
                  </a:lnTo>
                  <a:lnTo>
                    <a:pt x="544198" y="104853"/>
                  </a:lnTo>
                  <a:lnTo>
                    <a:pt x="513605" y="74783"/>
                  </a:lnTo>
                  <a:lnTo>
                    <a:pt x="479006" y="49120"/>
                  </a:lnTo>
                  <a:lnTo>
                    <a:pt x="440879" y="28338"/>
                  </a:lnTo>
                  <a:lnTo>
                    <a:pt x="399705" y="12909"/>
                  </a:lnTo>
                  <a:lnTo>
                    <a:pt x="355963" y="3306"/>
                  </a:lnTo>
                  <a:lnTo>
                    <a:pt x="310134" y="0"/>
                  </a:lnTo>
                  <a:close/>
                </a:path>
              </a:pathLst>
            </a:custGeom>
            <a:solidFill>
              <a:srgbClr val="8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237743" y="1330452"/>
              <a:ext cx="620395" cy="609600"/>
            </a:xfrm>
            <a:custGeom>
              <a:avLst/>
              <a:gdLst/>
              <a:ahLst/>
              <a:cxnLst/>
              <a:rect l="l" t="t" r="r" b="b"/>
              <a:pathLst>
                <a:path w="620394" h="609600">
                  <a:moveTo>
                    <a:pt x="0" y="304800"/>
                  </a:moveTo>
                  <a:lnTo>
                    <a:pt x="3362" y="259772"/>
                  </a:lnTo>
                  <a:lnTo>
                    <a:pt x="13130" y="216792"/>
                  </a:lnTo>
                  <a:lnTo>
                    <a:pt x="28824" y="176330"/>
                  </a:lnTo>
                  <a:lnTo>
                    <a:pt x="49963" y="138860"/>
                  </a:lnTo>
                  <a:lnTo>
                    <a:pt x="76069" y="104853"/>
                  </a:lnTo>
                  <a:lnTo>
                    <a:pt x="106662" y="74783"/>
                  </a:lnTo>
                  <a:lnTo>
                    <a:pt x="141261" y="49120"/>
                  </a:lnTo>
                  <a:lnTo>
                    <a:pt x="179388" y="28338"/>
                  </a:lnTo>
                  <a:lnTo>
                    <a:pt x="220562" y="12909"/>
                  </a:lnTo>
                  <a:lnTo>
                    <a:pt x="264304" y="3306"/>
                  </a:lnTo>
                  <a:lnTo>
                    <a:pt x="310134" y="0"/>
                  </a:lnTo>
                  <a:lnTo>
                    <a:pt x="355963" y="3306"/>
                  </a:lnTo>
                  <a:lnTo>
                    <a:pt x="399705" y="12909"/>
                  </a:lnTo>
                  <a:lnTo>
                    <a:pt x="440879" y="28338"/>
                  </a:lnTo>
                  <a:lnTo>
                    <a:pt x="479006" y="49120"/>
                  </a:lnTo>
                  <a:lnTo>
                    <a:pt x="513605" y="74783"/>
                  </a:lnTo>
                  <a:lnTo>
                    <a:pt x="544198" y="104853"/>
                  </a:lnTo>
                  <a:lnTo>
                    <a:pt x="570304" y="138860"/>
                  </a:lnTo>
                  <a:lnTo>
                    <a:pt x="591443" y="176330"/>
                  </a:lnTo>
                  <a:lnTo>
                    <a:pt x="607137" y="216792"/>
                  </a:lnTo>
                  <a:lnTo>
                    <a:pt x="616905" y="259772"/>
                  </a:lnTo>
                  <a:lnTo>
                    <a:pt x="620268" y="304800"/>
                  </a:lnTo>
                  <a:lnTo>
                    <a:pt x="616905" y="349827"/>
                  </a:lnTo>
                  <a:lnTo>
                    <a:pt x="607137" y="392807"/>
                  </a:lnTo>
                  <a:lnTo>
                    <a:pt x="591443" y="433269"/>
                  </a:lnTo>
                  <a:lnTo>
                    <a:pt x="570304" y="470739"/>
                  </a:lnTo>
                  <a:lnTo>
                    <a:pt x="544198" y="504746"/>
                  </a:lnTo>
                  <a:lnTo>
                    <a:pt x="513605" y="534816"/>
                  </a:lnTo>
                  <a:lnTo>
                    <a:pt x="479006" y="560479"/>
                  </a:lnTo>
                  <a:lnTo>
                    <a:pt x="440879" y="581261"/>
                  </a:lnTo>
                  <a:lnTo>
                    <a:pt x="399705" y="596690"/>
                  </a:lnTo>
                  <a:lnTo>
                    <a:pt x="355963" y="606293"/>
                  </a:lnTo>
                  <a:lnTo>
                    <a:pt x="310134" y="609600"/>
                  </a:lnTo>
                  <a:lnTo>
                    <a:pt x="264304" y="606293"/>
                  </a:lnTo>
                  <a:lnTo>
                    <a:pt x="220562" y="596690"/>
                  </a:lnTo>
                  <a:lnTo>
                    <a:pt x="179388" y="581261"/>
                  </a:lnTo>
                  <a:lnTo>
                    <a:pt x="141261" y="560479"/>
                  </a:lnTo>
                  <a:lnTo>
                    <a:pt x="106662" y="534816"/>
                  </a:lnTo>
                  <a:lnTo>
                    <a:pt x="76069" y="504746"/>
                  </a:lnTo>
                  <a:lnTo>
                    <a:pt x="49963" y="470739"/>
                  </a:lnTo>
                  <a:lnTo>
                    <a:pt x="28824" y="433269"/>
                  </a:lnTo>
                  <a:lnTo>
                    <a:pt x="13130" y="392807"/>
                  </a:lnTo>
                  <a:lnTo>
                    <a:pt x="3362" y="349827"/>
                  </a:lnTo>
                  <a:lnTo>
                    <a:pt x="0" y="304800"/>
                  </a:lnTo>
                  <a:close/>
                </a:path>
              </a:pathLst>
            </a:custGeom>
            <a:ln w="12700">
              <a:solidFill>
                <a:srgbClr val="C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" name="object 5"/>
          <p:cNvSpPr txBox="1"/>
          <p:nvPr/>
        </p:nvSpPr>
        <p:spPr>
          <a:xfrm>
            <a:off x="453948" y="1420495"/>
            <a:ext cx="18732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spc="-50" dirty="0">
                <a:solidFill>
                  <a:srgbClr val="FFFFFF"/>
                </a:solidFill>
                <a:latin typeface="Calibri"/>
                <a:cs typeface="Calibri"/>
              </a:rPr>
              <a:t>C</a:t>
            </a:r>
            <a:endParaRPr sz="2400">
              <a:latin typeface="Calibri"/>
              <a:cs typeface="Calibri"/>
            </a:endParaRPr>
          </a:p>
        </p:txBody>
      </p: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542670" rIns="0" bIns="0" rtlCol="0">
            <a:spAutoFit/>
          </a:bodyPr>
          <a:lstStyle/>
          <a:p>
            <a:pPr marL="466090">
              <a:lnSpc>
                <a:spcPct val="100000"/>
              </a:lnSpc>
              <a:spcBef>
                <a:spcPts val="95"/>
              </a:spcBef>
            </a:pPr>
            <a:r>
              <a:rPr dirty="0">
                <a:latin typeface="Calibri"/>
                <a:cs typeface="Calibri"/>
              </a:rPr>
              <a:t>Análisis</a:t>
            </a:r>
            <a:r>
              <a:rPr spc="-50" dirty="0">
                <a:latin typeface="Calibri"/>
                <a:cs typeface="Calibri"/>
              </a:rPr>
              <a:t> </a:t>
            </a:r>
            <a:r>
              <a:rPr dirty="0">
                <a:latin typeface="Calibri"/>
                <a:cs typeface="Calibri"/>
              </a:rPr>
              <a:t>de</a:t>
            </a:r>
            <a:r>
              <a:rPr spc="-60" dirty="0">
                <a:latin typeface="Calibri"/>
                <a:cs typeface="Calibri"/>
              </a:rPr>
              <a:t> </a:t>
            </a:r>
            <a:r>
              <a:rPr dirty="0">
                <a:latin typeface="Calibri"/>
                <a:cs typeface="Calibri"/>
              </a:rPr>
              <a:t>los</a:t>
            </a:r>
            <a:r>
              <a:rPr spc="-65" dirty="0">
                <a:latin typeface="Calibri"/>
                <a:cs typeface="Calibri"/>
              </a:rPr>
              <a:t> </a:t>
            </a:r>
            <a:r>
              <a:rPr dirty="0">
                <a:latin typeface="Calibri"/>
                <a:cs typeface="Calibri"/>
              </a:rPr>
              <a:t>problemas</a:t>
            </a:r>
            <a:r>
              <a:rPr spc="-50" dirty="0">
                <a:latin typeface="Calibri"/>
                <a:cs typeface="Calibri"/>
              </a:rPr>
              <a:t> </a:t>
            </a:r>
            <a:r>
              <a:rPr dirty="0">
                <a:latin typeface="Calibri"/>
                <a:cs typeface="Calibri"/>
              </a:rPr>
              <a:t>y/u</a:t>
            </a:r>
            <a:r>
              <a:rPr spc="-60" dirty="0">
                <a:latin typeface="Calibri"/>
                <a:cs typeface="Calibri"/>
              </a:rPr>
              <a:t> </a:t>
            </a:r>
            <a:r>
              <a:rPr dirty="0">
                <a:latin typeface="Calibri"/>
                <a:cs typeface="Calibri"/>
              </a:rPr>
              <a:t>oportunidades</a:t>
            </a:r>
            <a:r>
              <a:rPr spc="-45" dirty="0">
                <a:latin typeface="Calibri"/>
                <a:cs typeface="Calibri"/>
              </a:rPr>
              <a:t> </a:t>
            </a:r>
            <a:r>
              <a:rPr spc="-10" dirty="0">
                <a:latin typeface="Calibri"/>
                <a:cs typeface="Calibri"/>
              </a:rPr>
              <a:t>priorizados</a:t>
            </a:r>
          </a:p>
        </p:txBody>
      </p:sp>
      <p:pic>
        <p:nvPicPr>
          <p:cNvPr id="7" name="object 7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22561" y="2707456"/>
            <a:ext cx="2579054" cy="3720493"/>
          </a:xfrm>
          <a:prstGeom prst="rect">
            <a:avLst/>
          </a:prstGeom>
        </p:spPr>
      </p:pic>
      <p:sp>
        <p:nvSpPr>
          <p:cNvPr id="8" name="object 8"/>
          <p:cNvSpPr txBox="1"/>
          <p:nvPr/>
        </p:nvSpPr>
        <p:spPr>
          <a:xfrm>
            <a:off x="3364738" y="2518917"/>
            <a:ext cx="8399780" cy="331851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82880" marR="6350" indent="-170815" algn="just">
              <a:lnSpc>
                <a:spcPct val="100000"/>
              </a:lnSpc>
              <a:spcBef>
                <a:spcPts val="100"/>
              </a:spcBef>
              <a:buFont typeface="Arial MT"/>
              <a:buChar char="•"/>
              <a:tabLst>
                <a:tab pos="184785" algn="l"/>
              </a:tabLst>
            </a:pPr>
            <a:r>
              <a:rPr sz="2400" dirty="0">
                <a:latin typeface="Calibri"/>
                <a:cs typeface="Calibri"/>
              </a:rPr>
              <a:t>¿De</a:t>
            </a:r>
            <a:r>
              <a:rPr sz="2400" spc="30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qué</a:t>
            </a:r>
            <a:r>
              <a:rPr sz="2400" spc="15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manera</a:t>
            </a:r>
            <a:r>
              <a:rPr sz="2400" spc="25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afecta</a:t>
            </a:r>
            <a:r>
              <a:rPr sz="2400" spc="15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la</a:t>
            </a:r>
            <a:r>
              <a:rPr sz="2400" spc="30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malnutrición</a:t>
            </a:r>
            <a:r>
              <a:rPr sz="2400" spc="10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en</a:t>
            </a:r>
            <a:r>
              <a:rPr sz="2400" spc="25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los</a:t>
            </a:r>
            <a:r>
              <a:rPr sz="2400" spc="15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aprendizajes</a:t>
            </a:r>
            <a:r>
              <a:rPr sz="2400" spc="20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y</a:t>
            </a:r>
            <a:r>
              <a:rPr sz="2400" spc="20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en</a:t>
            </a:r>
            <a:r>
              <a:rPr sz="2400" spc="25" dirty="0">
                <a:latin typeface="Calibri"/>
                <a:cs typeface="Calibri"/>
              </a:rPr>
              <a:t> </a:t>
            </a:r>
            <a:r>
              <a:rPr sz="2400" spc="-25" dirty="0">
                <a:latin typeface="Calibri"/>
                <a:cs typeface="Calibri"/>
              </a:rPr>
              <a:t>la 	</a:t>
            </a:r>
            <a:r>
              <a:rPr sz="2400" dirty="0">
                <a:latin typeface="Calibri"/>
                <a:cs typeface="Calibri"/>
              </a:rPr>
              <a:t>salud</a:t>
            </a:r>
            <a:r>
              <a:rPr sz="2400" spc="-25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de</a:t>
            </a:r>
            <a:r>
              <a:rPr sz="2400" spc="-20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los</a:t>
            </a:r>
            <a:r>
              <a:rPr sz="2400" spc="-35" dirty="0">
                <a:latin typeface="Calibri"/>
                <a:cs typeface="Calibri"/>
              </a:rPr>
              <a:t> </a:t>
            </a:r>
            <a:r>
              <a:rPr sz="2400" spc="-10" dirty="0">
                <a:latin typeface="Calibri"/>
                <a:cs typeface="Calibri"/>
              </a:rPr>
              <a:t>estudiantes</a:t>
            </a:r>
            <a:r>
              <a:rPr sz="2400" spc="-30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y</a:t>
            </a:r>
            <a:r>
              <a:rPr sz="2400" spc="-20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sus</a:t>
            </a:r>
            <a:r>
              <a:rPr sz="2400" spc="-35" dirty="0">
                <a:latin typeface="Calibri"/>
                <a:cs typeface="Calibri"/>
              </a:rPr>
              <a:t> </a:t>
            </a:r>
            <a:r>
              <a:rPr sz="2400" spc="-10" dirty="0">
                <a:latin typeface="Calibri"/>
                <a:cs typeface="Calibri"/>
              </a:rPr>
              <a:t>familias?</a:t>
            </a:r>
            <a:endParaRPr sz="2400">
              <a:latin typeface="Calibri"/>
              <a:cs typeface="Calibri"/>
            </a:endParaRPr>
          </a:p>
          <a:p>
            <a:pPr marL="182880" marR="7620" indent="-170815" algn="just">
              <a:lnSpc>
                <a:spcPct val="100000"/>
              </a:lnSpc>
              <a:buFont typeface="Arial MT"/>
              <a:buChar char="•"/>
              <a:tabLst>
                <a:tab pos="184785" algn="l"/>
              </a:tabLst>
            </a:pPr>
            <a:r>
              <a:rPr sz="2400" dirty="0">
                <a:latin typeface="Calibri"/>
                <a:cs typeface="Calibri"/>
              </a:rPr>
              <a:t>¿Cómo</a:t>
            </a:r>
            <a:r>
              <a:rPr sz="2400" spc="175" dirty="0">
                <a:latin typeface="Calibri"/>
                <a:cs typeface="Calibri"/>
              </a:rPr>
              <a:t>  </a:t>
            </a:r>
            <a:r>
              <a:rPr sz="2400" dirty="0">
                <a:latin typeface="Calibri"/>
                <a:cs typeface="Calibri"/>
              </a:rPr>
              <a:t>afectaría</a:t>
            </a:r>
            <a:r>
              <a:rPr sz="2400" spc="190" dirty="0">
                <a:latin typeface="Calibri"/>
                <a:cs typeface="Calibri"/>
              </a:rPr>
              <a:t>  </a:t>
            </a:r>
            <a:r>
              <a:rPr sz="2400" dirty="0">
                <a:latin typeface="Calibri"/>
                <a:cs typeface="Calibri"/>
              </a:rPr>
              <a:t>el</a:t>
            </a:r>
            <a:r>
              <a:rPr sz="2400" spc="185" dirty="0">
                <a:latin typeface="Calibri"/>
                <a:cs typeface="Calibri"/>
              </a:rPr>
              <a:t>  </a:t>
            </a:r>
            <a:r>
              <a:rPr sz="2400" dirty="0">
                <a:latin typeface="Calibri"/>
                <a:cs typeface="Calibri"/>
              </a:rPr>
              <a:t>normal</a:t>
            </a:r>
            <a:r>
              <a:rPr sz="2400" spc="180" dirty="0">
                <a:latin typeface="Calibri"/>
                <a:cs typeface="Calibri"/>
              </a:rPr>
              <a:t>  </a:t>
            </a:r>
            <a:r>
              <a:rPr sz="2400" dirty="0">
                <a:latin typeface="Calibri"/>
                <a:cs typeface="Calibri"/>
              </a:rPr>
              <a:t>desarrollo</a:t>
            </a:r>
            <a:r>
              <a:rPr sz="2400" spc="185" dirty="0">
                <a:latin typeface="Calibri"/>
                <a:cs typeface="Calibri"/>
              </a:rPr>
              <a:t>  </a:t>
            </a:r>
            <a:r>
              <a:rPr sz="2400" dirty="0">
                <a:latin typeface="Calibri"/>
                <a:cs typeface="Calibri"/>
              </a:rPr>
              <a:t>de</a:t>
            </a:r>
            <a:r>
              <a:rPr sz="2400" spc="185" dirty="0">
                <a:latin typeface="Calibri"/>
                <a:cs typeface="Calibri"/>
              </a:rPr>
              <a:t>  </a:t>
            </a:r>
            <a:r>
              <a:rPr sz="2400" dirty="0">
                <a:latin typeface="Calibri"/>
                <a:cs typeface="Calibri"/>
              </a:rPr>
              <a:t>las</a:t>
            </a:r>
            <a:r>
              <a:rPr sz="2400" spc="185" dirty="0">
                <a:latin typeface="Calibri"/>
                <a:cs typeface="Calibri"/>
              </a:rPr>
              <a:t>  </a:t>
            </a:r>
            <a:r>
              <a:rPr sz="2400" dirty="0">
                <a:latin typeface="Calibri"/>
                <a:cs typeface="Calibri"/>
              </a:rPr>
              <a:t>actividades</a:t>
            </a:r>
            <a:r>
              <a:rPr sz="2400" spc="190" dirty="0">
                <a:latin typeface="Calibri"/>
                <a:cs typeface="Calibri"/>
              </a:rPr>
              <a:t>  </a:t>
            </a:r>
            <a:r>
              <a:rPr sz="2400" spc="-25" dirty="0">
                <a:latin typeface="Calibri"/>
                <a:cs typeface="Calibri"/>
              </a:rPr>
              <a:t>de 	</a:t>
            </a:r>
            <a:r>
              <a:rPr sz="2400" dirty="0">
                <a:latin typeface="Calibri"/>
                <a:cs typeface="Calibri"/>
              </a:rPr>
              <a:t>aprendizaje</a:t>
            </a:r>
            <a:r>
              <a:rPr sz="2400" spc="20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y</a:t>
            </a:r>
            <a:r>
              <a:rPr sz="2400" spc="15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la</a:t>
            </a:r>
            <a:r>
              <a:rPr sz="2400" spc="15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salud</a:t>
            </a:r>
            <a:r>
              <a:rPr sz="2400" spc="10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de</a:t>
            </a:r>
            <a:r>
              <a:rPr sz="2400" spc="15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los estudiantes</a:t>
            </a:r>
            <a:r>
              <a:rPr sz="2400" spc="20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la</a:t>
            </a:r>
            <a:r>
              <a:rPr sz="2400" spc="20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inadecuada</a:t>
            </a:r>
            <a:r>
              <a:rPr sz="2400" spc="10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gestión</a:t>
            </a:r>
            <a:r>
              <a:rPr sz="2400" spc="10" dirty="0">
                <a:latin typeface="Calibri"/>
                <a:cs typeface="Calibri"/>
              </a:rPr>
              <a:t> </a:t>
            </a:r>
            <a:r>
              <a:rPr sz="2400" spc="-25" dirty="0">
                <a:latin typeface="Calibri"/>
                <a:cs typeface="Calibri"/>
              </a:rPr>
              <a:t>de 	</a:t>
            </a:r>
            <a:r>
              <a:rPr sz="2400" dirty="0">
                <a:latin typeface="Calibri"/>
                <a:cs typeface="Calibri"/>
              </a:rPr>
              <a:t>los</a:t>
            </a:r>
            <a:r>
              <a:rPr sz="2400" spc="-55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residuos</a:t>
            </a:r>
            <a:r>
              <a:rPr sz="2400" spc="-40" dirty="0">
                <a:latin typeface="Calibri"/>
                <a:cs typeface="Calibri"/>
              </a:rPr>
              <a:t> </a:t>
            </a:r>
            <a:r>
              <a:rPr sz="2400" spc="-10" dirty="0">
                <a:latin typeface="Calibri"/>
                <a:cs typeface="Calibri"/>
              </a:rPr>
              <a:t>sólidos?</a:t>
            </a:r>
            <a:endParaRPr sz="2400">
              <a:latin typeface="Calibri"/>
              <a:cs typeface="Calibri"/>
            </a:endParaRPr>
          </a:p>
          <a:p>
            <a:pPr marL="182880" marR="5080" indent="-170815" algn="just">
              <a:lnSpc>
                <a:spcPct val="100000"/>
              </a:lnSpc>
              <a:spcBef>
                <a:spcPts val="5"/>
              </a:spcBef>
              <a:buFont typeface="Arial MT"/>
              <a:buChar char="•"/>
              <a:tabLst>
                <a:tab pos="184785" algn="l"/>
              </a:tabLst>
            </a:pPr>
            <a:r>
              <a:rPr sz="2400" dirty="0">
                <a:latin typeface="Calibri"/>
                <a:cs typeface="Calibri"/>
              </a:rPr>
              <a:t>¿Qué</a:t>
            </a:r>
            <a:r>
              <a:rPr sz="2400" spc="180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acciones</a:t>
            </a:r>
            <a:r>
              <a:rPr sz="2400" spc="190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o</a:t>
            </a:r>
            <a:r>
              <a:rPr sz="2400" spc="175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estrategias</a:t>
            </a:r>
            <a:r>
              <a:rPr sz="2400" spc="185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debemos</a:t>
            </a:r>
            <a:r>
              <a:rPr sz="2400" spc="170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ejecutar</a:t>
            </a:r>
            <a:r>
              <a:rPr sz="2400" spc="180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para</a:t>
            </a:r>
            <a:r>
              <a:rPr sz="2400" spc="180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revertir</a:t>
            </a:r>
            <a:r>
              <a:rPr sz="2400" spc="185" dirty="0">
                <a:latin typeface="Calibri"/>
                <a:cs typeface="Calibri"/>
              </a:rPr>
              <a:t> </a:t>
            </a:r>
            <a:r>
              <a:rPr sz="2400" spc="-20" dirty="0">
                <a:latin typeface="Calibri"/>
                <a:cs typeface="Calibri"/>
              </a:rPr>
              <a:t>esta 	</a:t>
            </a:r>
            <a:r>
              <a:rPr sz="2400" spc="-10" dirty="0">
                <a:latin typeface="Calibri"/>
                <a:cs typeface="Calibri"/>
              </a:rPr>
              <a:t>situación?</a:t>
            </a:r>
            <a:endParaRPr sz="2400">
              <a:latin typeface="Calibri"/>
              <a:cs typeface="Calibri"/>
            </a:endParaRPr>
          </a:p>
          <a:p>
            <a:pPr marL="182880" marR="5080" indent="-170815" algn="just">
              <a:lnSpc>
                <a:spcPct val="100000"/>
              </a:lnSpc>
              <a:buFont typeface="Arial MT"/>
              <a:buChar char="•"/>
              <a:tabLst>
                <a:tab pos="184785" algn="l"/>
              </a:tabLst>
            </a:pPr>
            <a:r>
              <a:rPr sz="2400" dirty="0">
                <a:latin typeface="Calibri"/>
                <a:cs typeface="Calibri"/>
              </a:rPr>
              <a:t>¿Qué</a:t>
            </a:r>
            <a:r>
              <a:rPr sz="2400" spc="155" dirty="0">
                <a:latin typeface="Calibri"/>
                <a:cs typeface="Calibri"/>
              </a:rPr>
              <a:t>  </a:t>
            </a:r>
            <a:r>
              <a:rPr sz="2400" dirty="0">
                <a:latin typeface="Calibri"/>
                <a:cs typeface="Calibri"/>
              </a:rPr>
              <a:t>actores</a:t>
            </a:r>
            <a:r>
              <a:rPr sz="2400" spc="155" dirty="0">
                <a:latin typeface="Calibri"/>
                <a:cs typeface="Calibri"/>
              </a:rPr>
              <a:t>  </a:t>
            </a:r>
            <a:r>
              <a:rPr sz="2400" dirty="0">
                <a:latin typeface="Calibri"/>
                <a:cs typeface="Calibri"/>
              </a:rPr>
              <a:t>o</a:t>
            </a:r>
            <a:r>
              <a:rPr sz="2400" spc="155" dirty="0">
                <a:latin typeface="Calibri"/>
                <a:cs typeface="Calibri"/>
              </a:rPr>
              <a:t>  </a:t>
            </a:r>
            <a:r>
              <a:rPr sz="2400" dirty="0">
                <a:latin typeface="Calibri"/>
                <a:cs typeface="Calibri"/>
              </a:rPr>
              <a:t>aliados</a:t>
            </a:r>
            <a:r>
              <a:rPr sz="2400" spc="155" dirty="0">
                <a:latin typeface="Calibri"/>
                <a:cs typeface="Calibri"/>
              </a:rPr>
              <a:t>  </a:t>
            </a:r>
            <a:r>
              <a:rPr sz="2400" dirty="0">
                <a:latin typeface="Calibri"/>
                <a:cs typeface="Calibri"/>
              </a:rPr>
              <a:t>de</a:t>
            </a:r>
            <a:r>
              <a:rPr sz="2400" spc="155" dirty="0">
                <a:latin typeface="Calibri"/>
                <a:cs typeface="Calibri"/>
              </a:rPr>
              <a:t>  </a:t>
            </a:r>
            <a:r>
              <a:rPr sz="2400" dirty="0">
                <a:latin typeface="Calibri"/>
                <a:cs typeface="Calibri"/>
              </a:rPr>
              <a:t>la</a:t>
            </a:r>
            <a:r>
              <a:rPr sz="2400" spc="150" dirty="0">
                <a:latin typeface="Calibri"/>
                <a:cs typeface="Calibri"/>
              </a:rPr>
              <a:t>  </a:t>
            </a:r>
            <a:r>
              <a:rPr sz="2400" dirty="0">
                <a:latin typeface="Calibri"/>
                <a:cs typeface="Calibri"/>
              </a:rPr>
              <a:t>localidad</a:t>
            </a:r>
            <a:r>
              <a:rPr sz="2400" spc="165" dirty="0">
                <a:latin typeface="Calibri"/>
                <a:cs typeface="Calibri"/>
              </a:rPr>
              <a:t>  </a:t>
            </a:r>
            <a:r>
              <a:rPr sz="2400" dirty="0">
                <a:latin typeface="Calibri"/>
                <a:cs typeface="Calibri"/>
              </a:rPr>
              <a:t>pueden</a:t>
            </a:r>
            <a:r>
              <a:rPr sz="2400" spc="150" dirty="0">
                <a:latin typeface="Calibri"/>
                <a:cs typeface="Calibri"/>
              </a:rPr>
              <a:t>  </a:t>
            </a:r>
            <a:r>
              <a:rPr sz="2400" dirty="0">
                <a:latin typeface="Calibri"/>
                <a:cs typeface="Calibri"/>
              </a:rPr>
              <a:t>contribuir</a:t>
            </a:r>
            <a:r>
              <a:rPr sz="2400" spc="155" dirty="0">
                <a:latin typeface="Calibri"/>
                <a:cs typeface="Calibri"/>
              </a:rPr>
              <a:t>  </a:t>
            </a:r>
            <a:r>
              <a:rPr sz="2400" spc="-50" dirty="0">
                <a:latin typeface="Calibri"/>
                <a:cs typeface="Calibri"/>
              </a:rPr>
              <a:t>a 	</a:t>
            </a:r>
            <a:r>
              <a:rPr sz="2400" dirty="0">
                <a:latin typeface="Calibri"/>
                <a:cs typeface="Calibri"/>
              </a:rPr>
              <a:t>solucionar</a:t>
            </a:r>
            <a:r>
              <a:rPr sz="2400" spc="-30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el</a:t>
            </a:r>
            <a:r>
              <a:rPr sz="2400" spc="-20" dirty="0">
                <a:latin typeface="Calibri"/>
                <a:cs typeface="Calibri"/>
              </a:rPr>
              <a:t> </a:t>
            </a:r>
            <a:r>
              <a:rPr sz="2400" spc="-10" dirty="0">
                <a:latin typeface="Calibri"/>
                <a:cs typeface="Calibri"/>
              </a:rPr>
              <a:t>problema?</a:t>
            </a:r>
            <a:endParaRPr sz="2400">
              <a:latin typeface="Calibri"/>
              <a:cs typeface="Calibri"/>
            </a:endParaRPr>
          </a:p>
        </p:txBody>
      </p:sp>
      <p:pic>
        <p:nvPicPr>
          <p:cNvPr id="10" name="object 6">
            <a:extLst>
              <a:ext uri="{FF2B5EF4-FFF2-40B4-BE49-F238E27FC236}">
                <a16:creationId xmlns:a16="http://schemas.microsoft.com/office/drawing/2014/main" id="{0CC33D5C-0383-71E2-5FC0-BB7AEEBB8F66}"/>
              </a:ext>
            </a:extLst>
          </p:cNvPr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90500" y="56388"/>
            <a:ext cx="2552700" cy="553212"/>
          </a:xfrm>
          <a:prstGeom prst="rect">
            <a:avLst/>
          </a:prstGeom>
        </p:spPr>
      </p:pic>
      <p:pic>
        <p:nvPicPr>
          <p:cNvPr id="11" name="Picture 2">
            <a:extLst>
              <a:ext uri="{FF2B5EF4-FFF2-40B4-BE49-F238E27FC236}">
                <a16:creationId xmlns:a16="http://schemas.microsoft.com/office/drawing/2014/main" id="{E1ED23F0-104B-A981-118C-1CCACE37AE2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79328" y="-2458"/>
            <a:ext cx="812672" cy="8126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object 3"/>
          <p:cNvGrpSpPr/>
          <p:nvPr/>
        </p:nvGrpSpPr>
        <p:grpSpPr>
          <a:xfrm>
            <a:off x="249681" y="1173225"/>
            <a:ext cx="633095" cy="622300"/>
            <a:chOff x="249681" y="1173225"/>
            <a:chExt cx="633095" cy="622300"/>
          </a:xfrm>
        </p:grpSpPr>
        <p:sp>
          <p:nvSpPr>
            <p:cNvPr id="4" name="object 4"/>
            <p:cNvSpPr/>
            <p:nvPr/>
          </p:nvSpPr>
          <p:spPr>
            <a:xfrm>
              <a:off x="256031" y="1179575"/>
              <a:ext cx="620395" cy="609600"/>
            </a:xfrm>
            <a:custGeom>
              <a:avLst/>
              <a:gdLst/>
              <a:ahLst/>
              <a:cxnLst/>
              <a:rect l="l" t="t" r="r" b="b"/>
              <a:pathLst>
                <a:path w="620394" h="609600">
                  <a:moveTo>
                    <a:pt x="310134" y="0"/>
                  </a:moveTo>
                  <a:lnTo>
                    <a:pt x="264304" y="3306"/>
                  </a:lnTo>
                  <a:lnTo>
                    <a:pt x="220562" y="12909"/>
                  </a:lnTo>
                  <a:lnTo>
                    <a:pt x="179388" y="28338"/>
                  </a:lnTo>
                  <a:lnTo>
                    <a:pt x="141261" y="49120"/>
                  </a:lnTo>
                  <a:lnTo>
                    <a:pt x="106662" y="74783"/>
                  </a:lnTo>
                  <a:lnTo>
                    <a:pt x="76069" y="104853"/>
                  </a:lnTo>
                  <a:lnTo>
                    <a:pt x="49963" y="138860"/>
                  </a:lnTo>
                  <a:lnTo>
                    <a:pt x="28824" y="176330"/>
                  </a:lnTo>
                  <a:lnTo>
                    <a:pt x="13130" y="216792"/>
                  </a:lnTo>
                  <a:lnTo>
                    <a:pt x="3362" y="259772"/>
                  </a:lnTo>
                  <a:lnTo>
                    <a:pt x="0" y="304800"/>
                  </a:lnTo>
                  <a:lnTo>
                    <a:pt x="3362" y="349827"/>
                  </a:lnTo>
                  <a:lnTo>
                    <a:pt x="13130" y="392807"/>
                  </a:lnTo>
                  <a:lnTo>
                    <a:pt x="28824" y="433269"/>
                  </a:lnTo>
                  <a:lnTo>
                    <a:pt x="49963" y="470739"/>
                  </a:lnTo>
                  <a:lnTo>
                    <a:pt x="76069" y="504746"/>
                  </a:lnTo>
                  <a:lnTo>
                    <a:pt x="106662" y="534816"/>
                  </a:lnTo>
                  <a:lnTo>
                    <a:pt x="141261" y="560479"/>
                  </a:lnTo>
                  <a:lnTo>
                    <a:pt x="179388" y="581261"/>
                  </a:lnTo>
                  <a:lnTo>
                    <a:pt x="220562" y="596690"/>
                  </a:lnTo>
                  <a:lnTo>
                    <a:pt x="264304" y="606293"/>
                  </a:lnTo>
                  <a:lnTo>
                    <a:pt x="310134" y="609600"/>
                  </a:lnTo>
                  <a:lnTo>
                    <a:pt x="355963" y="606293"/>
                  </a:lnTo>
                  <a:lnTo>
                    <a:pt x="399705" y="596690"/>
                  </a:lnTo>
                  <a:lnTo>
                    <a:pt x="440879" y="581261"/>
                  </a:lnTo>
                  <a:lnTo>
                    <a:pt x="479006" y="560479"/>
                  </a:lnTo>
                  <a:lnTo>
                    <a:pt x="513605" y="534816"/>
                  </a:lnTo>
                  <a:lnTo>
                    <a:pt x="544198" y="504746"/>
                  </a:lnTo>
                  <a:lnTo>
                    <a:pt x="570304" y="470739"/>
                  </a:lnTo>
                  <a:lnTo>
                    <a:pt x="591443" y="433269"/>
                  </a:lnTo>
                  <a:lnTo>
                    <a:pt x="607137" y="392807"/>
                  </a:lnTo>
                  <a:lnTo>
                    <a:pt x="616905" y="349827"/>
                  </a:lnTo>
                  <a:lnTo>
                    <a:pt x="620268" y="304800"/>
                  </a:lnTo>
                  <a:lnTo>
                    <a:pt x="616905" y="259772"/>
                  </a:lnTo>
                  <a:lnTo>
                    <a:pt x="607137" y="216792"/>
                  </a:lnTo>
                  <a:lnTo>
                    <a:pt x="591443" y="176330"/>
                  </a:lnTo>
                  <a:lnTo>
                    <a:pt x="570304" y="138860"/>
                  </a:lnTo>
                  <a:lnTo>
                    <a:pt x="544198" y="104853"/>
                  </a:lnTo>
                  <a:lnTo>
                    <a:pt x="513605" y="74783"/>
                  </a:lnTo>
                  <a:lnTo>
                    <a:pt x="479006" y="49120"/>
                  </a:lnTo>
                  <a:lnTo>
                    <a:pt x="440879" y="28338"/>
                  </a:lnTo>
                  <a:lnTo>
                    <a:pt x="399705" y="12909"/>
                  </a:lnTo>
                  <a:lnTo>
                    <a:pt x="355963" y="3306"/>
                  </a:lnTo>
                  <a:lnTo>
                    <a:pt x="310134" y="0"/>
                  </a:lnTo>
                  <a:close/>
                </a:path>
              </a:pathLst>
            </a:custGeom>
            <a:solidFill>
              <a:srgbClr val="8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256031" y="1179575"/>
              <a:ext cx="620395" cy="609600"/>
            </a:xfrm>
            <a:custGeom>
              <a:avLst/>
              <a:gdLst/>
              <a:ahLst/>
              <a:cxnLst/>
              <a:rect l="l" t="t" r="r" b="b"/>
              <a:pathLst>
                <a:path w="620394" h="609600">
                  <a:moveTo>
                    <a:pt x="0" y="304800"/>
                  </a:moveTo>
                  <a:lnTo>
                    <a:pt x="3362" y="259772"/>
                  </a:lnTo>
                  <a:lnTo>
                    <a:pt x="13130" y="216792"/>
                  </a:lnTo>
                  <a:lnTo>
                    <a:pt x="28824" y="176330"/>
                  </a:lnTo>
                  <a:lnTo>
                    <a:pt x="49963" y="138860"/>
                  </a:lnTo>
                  <a:lnTo>
                    <a:pt x="76069" y="104853"/>
                  </a:lnTo>
                  <a:lnTo>
                    <a:pt x="106662" y="74783"/>
                  </a:lnTo>
                  <a:lnTo>
                    <a:pt x="141261" y="49120"/>
                  </a:lnTo>
                  <a:lnTo>
                    <a:pt x="179388" y="28338"/>
                  </a:lnTo>
                  <a:lnTo>
                    <a:pt x="220562" y="12909"/>
                  </a:lnTo>
                  <a:lnTo>
                    <a:pt x="264304" y="3306"/>
                  </a:lnTo>
                  <a:lnTo>
                    <a:pt x="310134" y="0"/>
                  </a:lnTo>
                  <a:lnTo>
                    <a:pt x="355963" y="3306"/>
                  </a:lnTo>
                  <a:lnTo>
                    <a:pt x="399705" y="12909"/>
                  </a:lnTo>
                  <a:lnTo>
                    <a:pt x="440879" y="28338"/>
                  </a:lnTo>
                  <a:lnTo>
                    <a:pt x="479006" y="49120"/>
                  </a:lnTo>
                  <a:lnTo>
                    <a:pt x="513605" y="74783"/>
                  </a:lnTo>
                  <a:lnTo>
                    <a:pt x="544198" y="104853"/>
                  </a:lnTo>
                  <a:lnTo>
                    <a:pt x="570304" y="138860"/>
                  </a:lnTo>
                  <a:lnTo>
                    <a:pt x="591443" y="176330"/>
                  </a:lnTo>
                  <a:lnTo>
                    <a:pt x="607137" y="216792"/>
                  </a:lnTo>
                  <a:lnTo>
                    <a:pt x="616905" y="259772"/>
                  </a:lnTo>
                  <a:lnTo>
                    <a:pt x="620268" y="304800"/>
                  </a:lnTo>
                  <a:lnTo>
                    <a:pt x="616905" y="349827"/>
                  </a:lnTo>
                  <a:lnTo>
                    <a:pt x="607137" y="392807"/>
                  </a:lnTo>
                  <a:lnTo>
                    <a:pt x="591443" y="433269"/>
                  </a:lnTo>
                  <a:lnTo>
                    <a:pt x="570304" y="470739"/>
                  </a:lnTo>
                  <a:lnTo>
                    <a:pt x="544198" y="504746"/>
                  </a:lnTo>
                  <a:lnTo>
                    <a:pt x="513605" y="534816"/>
                  </a:lnTo>
                  <a:lnTo>
                    <a:pt x="479006" y="560479"/>
                  </a:lnTo>
                  <a:lnTo>
                    <a:pt x="440879" y="581261"/>
                  </a:lnTo>
                  <a:lnTo>
                    <a:pt x="399705" y="596690"/>
                  </a:lnTo>
                  <a:lnTo>
                    <a:pt x="355963" y="606293"/>
                  </a:lnTo>
                  <a:lnTo>
                    <a:pt x="310134" y="609600"/>
                  </a:lnTo>
                  <a:lnTo>
                    <a:pt x="264304" y="606293"/>
                  </a:lnTo>
                  <a:lnTo>
                    <a:pt x="220562" y="596690"/>
                  </a:lnTo>
                  <a:lnTo>
                    <a:pt x="179388" y="581261"/>
                  </a:lnTo>
                  <a:lnTo>
                    <a:pt x="141261" y="560479"/>
                  </a:lnTo>
                  <a:lnTo>
                    <a:pt x="106662" y="534816"/>
                  </a:lnTo>
                  <a:lnTo>
                    <a:pt x="76069" y="504746"/>
                  </a:lnTo>
                  <a:lnTo>
                    <a:pt x="49963" y="470739"/>
                  </a:lnTo>
                  <a:lnTo>
                    <a:pt x="28824" y="433269"/>
                  </a:lnTo>
                  <a:lnTo>
                    <a:pt x="13130" y="392807"/>
                  </a:lnTo>
                  <a:lnTo>
                    <a:pt x="3362" y="349827"/>
                  </a:lnTo>
                  <a:lnTo>
                    <a:pt x="0" y="304800"/>
                  </a:lnTo>
                  <a:close/>
                </a:path>
              </a:pathLst>
            </a:custGeom>
            <a:ln w="12700">
              <a:solidFill>
                <a:srgbClr val="C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6" name="object 6"/>
          <p:cNvSpPr txBox="1"/>
          <p:nvPr/>
        </p:nvSpPr>
        <p:spPr>
          <a:xfrm>
            <a:off x="472236" y="1269872"/>
            <a:ext cx="18732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spc="-50" dirty="0">
                <a:solidFill>
                  <a:srgbClr val="FFFFFF"/>
                </a:solidFill>
                <a:latin typeface="Calibri"/>
                <a:cs typeface="Calibri"/>
              </a:rPr>
              <a:t>C</a:t>
            </a:r>
            <a:endParaRPr sz="2400">
              <a:latin typeface="Calibri"/>
              <a:cs typeface="Calibri"/>
            </a:endParaRPr>
          </a:p>
        </p:txBody>
      </p:sp>
      <p:sp>
        <p:nvSpPr>
          <p:cNvPr id="7" name="object 7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392176" rIns="0" bIns="0" rtlCol="0">
            <a:spAutoFit/>
          </a:bodyPr>
          <a:lstStyle/>
          <a:p>
            <a:pPr marL="484505">
              <a:lnSpc>
                <a:spcPct val="100000"/>
              </a:lnSpc>
              <a:spcBef>
                <a:spcPts val="95"/>
              </a:spcBef>
            </a:pPr>
            <a:r>
              <a:rPr dirty="0">
                <a:latin typeface="Calibri"/>
                <a:cs typeface="Calibri"/>
              </a:rPr>
              <a:t>Análisis</a:t>
            </a:r>
            <a:r>
              <a:rPr spc="-50" dirty="0">
                <a:latin typeface="Calibri"/>
                <a:cs typeface="Calibri"/>
              </a:rPr>
              <a:t> </a:t>
            </a:r>
            <a:r>
              <a:rPr dirty="0">
                <a:latin typeface="Calibri"/>
                <a:cs typeface="Calibri"/>
              </a:rPr>
              <a:t>de</a:t>
            </a:r>
            <a:r>
              <a:rPr spc="-60" dirty="0">
                <a:latin typeface="Calibri"/>
                <a:cs typeface="Calibri"/>
              </a:rPr>
              <a:t> </a:t>
            </a:r>
            <a:r>
              <a:rPr dirty="0">
                <a:latin typeface="Calibri"/>
                <a:cs typeface="Calibri"/>
              </a:rPr>
              <a:t>los</a:t>
            </a:r>
            <a:r>
              <a:rPr spc="-65" dirty="0">
                <a:latin typeface="Calibri"/>
                <a:cs typeface="Calibri"/>
              </a:rPr>
              <a:t> </a:t>
            </a:r>
            <a:r>
              <a:rPr dirty="0">
                <a:latin typeface="Calibri"/>
                <a:cs typeface="Calibri"/>
              </a:rPr>
              <a:t>problemas</a:t>
            </a:r>
            <a:r>
              <a:rPr spc="-50" dirty="0">
                <a:latin typeface="Calibri"/>
                <a:cs typeface="Calibri"/>
              </a:rPr>
              <a:t> </a:t>
            </a:r>
            <a:r>
              <a:rPr dirty="0">
                <a:latin typeface="Calibri"/>
                <a:cs typeface="Calibri"/>
              </a:rPr>
              <a:t>y/u</a:t>
            </a:r>
            <a:r>
              <a:rPr spc="-60" dirty="0">
                <a:latin typeface="Calibri"/>
                <a:cs typeface="Calibri"/>
              </a:rPr>
              <a:t> </a:t>
            </a:r>
            <a:r>
              <a:rPr dirty="0">
                <a:latin typeface="Calibri"/>
                <a:cs typeface="Calibri"/>
              </a:rPr>
              <a:t>oportunidades</a:t>
            </a:r>
            <a:r>
              <a:rPr spc="-45" dirty="0">
                <a:latin typeface="Calibri"/>
                <a:cs typeface="Calibri"/>
              </a:rPr>
              <a:t> </a:t>
            </a:r>
            <a:r>
              <a:rPr spc="-10" dirty="0">
                <a:latin typeface="Calibri"/>
                <a:cs typeface="Calibri"/>
              </a:rPr>
              <a:t>priorizados</a:t>
            </a:r>
          </a:p>
        </p:txBody>
      </p:sp>
      <p:graphicFrame>
        <p:nvGraphicFramePr>
          <p:cNvPr id="8" name="object 8"/>
          <p:cNvGraphicFramePr>
            <a:graphicFrameLocks noGrp="1"/>
          </p:cNvGraphicFramePr>
          <p:nvPr/>
        </p:nvGraphicFramePr>
        <p:xfrm>
          <a:off x="2343911" y="2524125"/>
          <a:ext cx="9610724" cy="378777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92214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2214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92214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92214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92214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679450">
                <a:tc>
                  <a:txBody>
                    <a:bodyPr/>
                    <a:lstStyle/>
                    <a:p>
                      <a:pPr marL="361950" marR="353060" indent="60960">
                        <a:lnSpc>
                          <a:spcPct val="100000"/>
                        </a:lnSpc>
                        <a:spcBef>
                          <a:spcPts val="400"/>
                        </a:spcBef>
                      </a:pPr>
                      <a:r>
                        <a:rPr sz="1800" b="1" spc="-10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PROBLEMA PRIORIZADO</a:t>
                      </a:r>
                      <a:endParaRPr sz="1800">
                        <a:latin typeface="Calibri"/>
                        <a:cs typeface="Calibri"/>
                      </a:endParaRPr>
                    </a:p>
                  </a:txBody>
                  <a:tcPr marL="0" marR="0" marT="50800" marB="0">
                    <a:lnL w="12700">
                      <a:solidFill>
                        <a:srgbClr val="6FAC46"/>
                      </a:solidFill>
                      <a:prstDash val="solid"/>
                    </a:lnL>
                    <a:lnR w="12700">
                      <a:solidFill>
                        <a:srgbClr val="6FAC46"/>
                      </a:solidFill>
                      <a:prstDash val="solid"/>
                    </a:lnR>
                    <a:lnT w="12700">
                      <a:solidFill>
                        <a:srgbClr val="6FAC46"/>
                      </a:solidFill>
                      <a:prstDash val="solid"/>
                    </a:lnT>
                    <a:lnB w="12700">
                      <a:solidFill>
                        <a:srgbClr val="6FAC46"/>
                      </a:solidFill>
                      <a:prstDash val="solid"/>
                    </a:lnB>
                    <a:solidFill>
                      <a:srgbClr val="244E9F"/>
                    </a:solidFill>
                  </a:tcPr>
                </a:tc>
                <a:tc>
                  <a:txBody>
                    <a:bodyPr/>
                    <a:lstStyle/>
                    <a:p>
                      <a:pPr marL="582930">
                        <a:lnSpc>
                          <a:spcPct val="100000"/>
                        </a:lnSpc>
                        <a:spcBef>
                          <a:spcPts val="1480"/>
                        </a:spcBef>
                      </a:pPr>
                      <a:r>
                        <a:rPr sz="1800" b="1" spc="-10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CAUSAS</a:t>
                      </a:r>
                      <a:endParaRPr sz="1800">
                        <a:latin typeface="Calibri"/>
                        <a:cs typeface="Calibri"/>
                      </a:endParaRPr>
                    </a:p>
                  </a:txBody>
                  <a:tcPr marL="0" marR="0" marT="187960" marB="0">
                    <a:lnL w="12700">
                      <a:solidFill>
                        <a:srgbClr val="6FAC46"/>
                      </a:solidFill>
                      <a:prstDash val="solid"/>
                    </a:lnL>
                    <a:lnR w="12700">
                      <a:solidFill>
                        <a:srgbClr val="6FAC46"/>
                      </a:solidFill>
                      <a:prstDash val="solid"/>
                    </a:lnR>
                    <a:lnT w="12700">
                      <a:solidFill>
                        <a:srgbClr val="6FAC46"/>
                      </a:solidFill>
                      <a:prstDash val="solid"/>
                    </a:lnT>
                    <a:lnB w="12700">
                      <a:solidFill>
                        <a:srgbClr val="6FAC46"/>
                      </a:solidFill>
                      <a:prstDash val="solid"/>
                    </a:lnB>
                    <a:solidFill>
                      <a:srgbClr val="244E9F"/>
                    </a:solidFill>
                  </a:tcPr>
                </a:tc>
                <a:tc>
                  <a:txBody>
                    <a:bodyPr/>
                    <a:lstStyle/>
                    <a:p>
                      <a:pPr marL="161290">
                        <a:lnSpc>
                          <a:spcPct val="100000"/>
                        </a:lnSpc>
                        <a:spcBef>
                          <a:spcPts val="1480"/>
                        </a:spcBef>
                      </a:pPr>
                      <a:r>
                        <a:rPr sz="1800" b="1" spc="-10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CONSECUENCIAS</a:t>
                      </a:r>
                      <a:endParaRPr sz="1800">
                        <a:latin typeface="Calibri"/>
                        <a:cs typeface="Calibri"/>
                      </a:endParaRPr>
                    </a:p>
                  </a:txBody>
                  <a:tcPr marL="0" marR="0" marT="187960" marB="0">
                    <a:lnL w="12700">
                      <a:solidFill>
                        <a:srgbClr val="6FAC46"/>
                      </a:solidFill>
                      <a:prstDash val="solid"/>
                    </a:lnL>
                    <a:lnR w="12700">
                      <a:solidFill>
                        <a:srgbClr val="6FAC46"/>
                      </a:solidFill>
                      <a:prstDash val="solid"/>
                    </a:lnR>
                    <a:lnT w="12700">
                      <a:solidFill>
                        <a:srgbClr val="6FAC46"/>
                      </a:solidFill>
                      <a:prstDash val="solid"/>
                    </a:lnT>
                    <a:lnB w="12700">
                      <a:solidFill>
                        <a:srgbClr val="6FAC46"/>
                      </a:solidFill>
                      <a:prstDash val="solid"/>
                    </a:lnB>
                    <a:solidFill>
                      <a:srgbClr val="244E9F"/>
                    </a:solidFill>
                  </a:tcPr>
                </a:tc>
                <a:tc>
                  <a:txBody>
                    <a:bodyPr/>
                    <a:lstStyle/>
                    <a:p>
                      <a:pPr marL="328930" marR="320040" indent="261620">
                        <a:lnSpc>
                          <a:spcPct val="100000"/>
                        </a:lnSpc>
                        <a:spcBef>
                          <a:spcPts val="400"/>
                        </a:spcBef>
                      </a:pPr>
                      <a:r>
                        <a:rPr sz="1800" b="1" spc="-10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ACCION </a:t>
                      </a:r>
                      <a:r>
                        <a:rPr sz="1800" b="1" spc="-25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ESTRATEGICA</a:t>
                      </a:r>
                      <a:endParaRPr sz="1800">
                        <a:latin typeface="Calibri"/>
                        <a:cs typeface="Calibri"/>
                      </a:endParaRPr>
                    </a:p>
                  </a:txBody>
                  <a:tcPr marL="0" marR="0" marT="50800" marB="0">
                    <a:lnL w="12700">
                      <a:solidFill>
                        <a:srgbClr val="6FAC46"/>
                      </a:solidFill>
                      <a:prstDash val="solid"/>
                    </a:lnL>
                    <a:lnR w="12700">
                      <a:solidFill>
                        <a:srgbClr val="6FAC46"/>
                      </a:solidFill>
                      <a:prstDash val="solid"/>
                    </a:lnR>
                    <a:lnT w="12700">
                      <a:solidFill>
                        <a:srgbClr val="6FAC46"/>
                      </a:solidFill>
                      <a:prstDash val="solid"/>
                    </a:lnT>
                    <a:lnB w="12700">
                      <a:solidFill>
                        <a:srgbClr val="6FAC46"/>
                      </a:solidFill>
                      <a:prstDash val="solid"/>
                    </a:lnB>
                    <a:solidFill>
                      <a:srgbClr val="244E9F"/>
                    </a:solidFill>
                  </a:tcPr>
                </a:tc>
                <a:tc>
                  <a:txBody>
                    <a:bodyPr/>
                    <a:lstStyle/>
                    <a:p>
                      <a:pPr marL="541020">
                        <a:lnSpc>
                          <a:spcPct val="100000"/>
                        </a:lnSpc>
                        <a:spcBef>
                          <a:spcPts val="1480"/>
                        </a:spcBef>
                      </a:pPr>
                      <a:r>
                        <a:rPr sz="1800" b="1" spc="-10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ALIADOS</a:t>
                      </a:r>
                      <a:endParaRPr sz="1800">
                        <a:latin typeface="Calibri"/>
                        <a:cs typeface="Calibri"/>
                      </a:endParaRPr>
                    </a:p>
                  </a:txBody>
                  <a:tcPr marL="0" marR="0" marT="187960" marB="0">
                    <a:lnL w="12700">
                      <a:solidFill>
                        <a:srgbClr val="6FAC46"/>
                      </a:solidFill>
                      <a:prstDash val="solid"/>
                    </a:lnL>
                    <a:lnR w="12700">
                      <a:solidFill>
                        <a:srgbClr val="6FAC46"/>
                      </a:solidFill>
                      <a:prstDash val="solid"/>
                    </a:lnR>
                    <a:lnT w="12700">
                      <a:solidFill>
                        <a:srgbClr val="6FAC46"/>
                      </a:solidFill>
                      <a:prstDash val="solid"/>
                    </a:lnT>
                    <a:lnB w="12700">
                      <a:solidFill>
                        <a:srgbClr val="6FAC46"/>
                      </a:solidFill>
                      <a:prstDash val="solid"/>
                    </a:lnB>
                    <a:solidFill>
                      <a:srgbClr val="244E9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01980">
                <a:tc rowSpan="5">
                  <a:txBody>
                    <a:bodyPr/>
                    <a:lstStyle/>
                    <a:p>
                      <a:pPr marL="95250" marR="85725" indent="-1905" algn="ctr">
                        <a:lnSpc>
                          <a:spcPct val="100000"/>
                        </a:lnSpc>
                        <a:spcBef>
                          <a:spcPts val="229"/>
                        </a:spcBef>
                      </a:pPr>
                      <a:r>
                        <a:rPr sz="2200" b="1" dirty="0">
                          <a:latin typeface="Calibri"/>
                          <a:cs typeface="Calibri"/>
                        </a:rPr>
                        <a:t>Bajo</a:t>
                      </a:r>
                      <a:r>
                        <a:rPr sz="2200" b="1" spc="-4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2200" b="1" dirty="0">
                          <a:latin typeface="Calibri"/>
                          <a:cs typeface="Calibri"/>
                        </a:rPr>
                        <a:t>nivel</a:t>
                      </a:r>
                      <a:r>
                        <a:rPr sz="2200" b="1" spc="-4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2200" b="1" spc="-25" dirty="0">
                          <a:latin typeface="Calibri"/>
                          <a:cs typeface="Calibri"/>
                        </a:rPr>
                        <a:t>de </a:t>
                      </a:r>
                      <a:r>
                        <a:rPr sz="2200" b="1" dirty="0">
                          <a:latin typeface="Calibri"/>
                          <a:cs typeface="Calibri"/>
                        </a:rPr>
                        <a:t>logros</a:t>
                      </a:r>
                      <a:r>
                        <a:rPr sz="2200" b="1" spc="-9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2200" b="1" spc="-25" dirty="0">
                          <a:latin typeface="Calibri"/>
                          <a:cs typeface="Calibri"/>
                        </a:rPr>
                        <a:t>de </a:t>
                      </a:r>
                      <a:r>
                        <a:rPr sz="2200" b="1" spc="-10" dirty="0">
                          <a:latin typeface="Calibri"/>
                          <a:cs typeface="Calibri"/>
                        </a:rPr>
                        <a:t>aprendizaje</a:t>
                      </a:r>
                      <a:r>
                        <a:rPr sz="2200" b="1" spc="-6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2200" b="1" spc="-35" dirty="0">
                          <a:latin typeface="Calibri"/>
                          <a:cs typeface="Calibri"/>
                        </a:rPr>
                        <a:t>de </a:t>
                      </a:r>
                      <a:r>
                        <a:rPr sz="2200" b="1" dirty="0">
                          <a:latin typeface="Calibri"/>
                          <a:cs typeface="Calibri"/>
                        </a:rPr>
                        <a:t>los</a:t>
                      </a:r>
                      <a:r>
                        <a:rPr sz="2200" b="1" spc="-3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2200" b="1" spc="-10" dirty="0">
                          <a:latin typeface="Calibri"/>
                          <a:cs typeface="Calibri"/>
                        </a:rPr>
                        <a:t>estudiantes </a:t>
                      </a:r>
                      <a:r>
                        <a:rPr sz="2200" b="1" dirty="0">
                          <a:latin typeface="Calibri"/>
                          <a:cs typeface="Calibri"/>
                        </a:rPr>
                        <a:t>de</a:t>
                      </a:r>
                      <a:r>
                        <a:rPr sz="2200" b="1" spc="-2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2200" b="1" dirty="0">
                          <a:latin typeface="Calibri"/>
                          <a:cs typeface="Calibri"/>
                        </a:rPr>
                        <a:t>la</a:t>
                      </a:r>
                      <a:r>
                        <a:rPr sz="2200" b="1" spc="-1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2200" b="1" dirty="0">
                          <a:latin typeface="Calibri"/>
                          <a:cs typeface="Calibri"/>
                        </a:rPr>
                        <a:t>IE</a:t>
                      </a:r>
                      <a:r>
                        <a:rPr sz="2200" b="1" spc="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2200" b="1" spc="-25" dirty="0">
                          <a:latin typeface="Calibri"/>
                          <a:cs typeface="Calibri"/>
                        </a:rPr>
                        <a:t>N° </a:t>
                      </a:r>
                      <a:r>
                        <a:rPr sz="2200" b="1" spc="-10" dirty="0">
                          <a:latin typeface="Calibri"/>
                          <a:cs typeface="Calibri"/>
                        </a:rPr>
                        <a:t>2052,</a:t>
                      </a:r>
                      <a:endParaRPr sz="2200">
                        <a:latin typeface="Calibri"/>
                        <a:cs typeface="Calibri"/>
                      </a:endParaRPr>
                    </a:p>
                    <a:p>
                      <a:pPr marL="183515" marR="175260" algn="ctr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sz="2200" b="1" spc="-10" dirty="0">
                          <a:latin typeface="Calibri"/>
                          <a:cs typeface="Calibri"/>
                        </a:rPr>
                        <a:t>ocasionado </a:t>
                      </a:r>
                      <a:r>
                        <a:rPr sz="2200" b="1" dirty="0">
                          <a:latin typeface="Calibri"/>
                          <a:cs typeface="Calibri"/>
                        </a:rPr>
                        <a:t>por</a:t>
                      </a:r>
                      <a:r>
                        <a:rPr sz="2200" b="1" spc="-3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2200" b="1" spc="-25" dirty="0">
                          <a:latin typeface="Calibri"/>
                          <a:cs typeface="Calibri"/>
                        </a:rPr>
                        <a:t>la </a:t>
                      </a:r>
                      <a:r>
                        <a:rPr sz="2200" b="1" spc="-10" dirty="0">
                          <a:latin typeface="Calibri"/>
                          <a:cs typeface="Calibri"/>
                        </a:rPr>
                        <a:t>malnutrición.</a:t>
                      </a:r>
                      <a:endParaRPr sz="2200">
                        <a:latin typeface="Calibri"/>
                        <a:cs typeface="Calibri"/>
                      </a:endParaRPr>
                    </a:p>
                  </a:txBody>
                  <a:tcPr marL="0" marR="0" marT="29209" marB="0">
                    <a:lnL w="12700">
                      <a:solidFill>
                        <a:srgbClr val="6FAC46"/>
                      </a:solidFill>
                      <a:prstDash val="solid"/>
                    </a:lnL>
                    <a:lnR w="12700">
                      <a:solidFill>
                        <a:srgbClr val="6FAC46"/>
                      </a:solidFill>
                      <a:prstDash val="solid"/>
                    </a:lnR>
                    <a:lnT w="12700">
                      <a:solidFill>
                        <a:srgbClr val="6FAC46"/>
                      </a:solidFill>
                      <a:prstDash val="solid"/>
                    </a:lnT>
                    <a:lnB w="12700">
                      <a:solidFill>
                        <a:srgbClr val="6FAC46"/>
                      </a:solidFill>
                      <a:prstDash val="solid"/>
                    </a:lnB>
                    <a:solidFill>
                      <a:srgbClr val="D4E2C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6FAC46"/>
                      </a:solidFill>
                      <a:prstDash val="solid"/>
                    </a:lnL>
                    <a:lnR w="12700">
                      <a:solidFill>
                        <a:srgbClr val="6FAC46"/>
                      </a:solidFill>
                      <a:prstDash val="solid"/>
                    </a:lnR>
                    <a:lnT w="12700">
                      <a:solidFill>
                        <a:srgbClr val="6FAC46"/>
                      </a:solidFill>
                      <a:prstDash val="solid"/>
                    </a:lnT>
                    <a:lnB w="12700">
                      <a:solidFill>
                        <a:srgbClr val="6FAC46"/>
                      </a:solidFill>
                      <a:prstDash val="solid"/>
                    </a:lnB>
                    <a:solidFill>
                      <a:srgbClr val="D4E2C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6FAC46"/>
                      </a:solidFill>
                      <a:prstDash val="solid"/>
                    </a:lnL>
                    <a:lnR w="12700">
                      <a:solidFill>
                        <a:srgbClr val="6FAC46"/>
                      </a:solidFill>
                      <a:prstDash val="solid"/>
                    </a:lnR>
                    <a:lnT w="12700">
                      <a:solidFill>
                        <a:srgbClr val="6FAC46"/>
                      </a:solidFill>
                      <a:prstDash val="solid"/>
                    </a:lnT>
                    <a:lnB w="12700">
                      <a:solidFill>
                        <a:srgbClr val="6FAC46"/>
                      </a:solidFill>
                      <a:prstDash val="solid"/>
                    </a:lnB>
                    <a:solidFill>
                      <a:srgbClr val="D4E2C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6FAC46"/>
                      </a:solidFill>
                      <a:prstDash val="solid"/>
                    </a:lnL>
                    <a:lnR w="12700">
                      <a:solidFill>
                        <a:srgbClr val="6FAC46"/>
                      </a:solidFill>
                      <a:prstDash val="solid"/>
                    </a:lnR>
                    <a:lnT w="12700">
                      <a:solidFill>
                        <a:srgbClr val="6FAC46"/>
                      </a:solidFill>
                      <a:prstDash val="solid"/>
                    </a:lnT>
                    <a:lnB w="12700">
                      <a:solidFill>
                        <a:srgbClr val="6FAC46"/>
                      </a:solidFill>
                      <a:prstDash val="solid"/>
                    </a:lnB>
                    <a:solidFill>
                      <a:srgbClr val="D4E2C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6FAC46"/>
                      </a:solidFill>
                      <a:prstDash val="solid"/>
                    </a:lnL>
                    <a:lnR w="12700">
                      <a:solidFill>
                        <a:srgbClr val="6FAC46"/>
                      </a:solidFill>
                      <a:prstDash val="solid"/>
                    </a:lnR>
                    <a:lnT w="12700">
                      <a:solidFill>
                        <a:srgbClr val="6FAC46"/>
                      </a:solidFill>
                      <a:prstDash val="solid"/>
                    </a:lnT>
                    <a:lnB w="12700">
                      <a:solidFill>
                        <a:srgbClr val="6FAC46"/>
                      </a:solidFill>
                      <a:prstDash val="solid"/>
                    </a:lnB>
                    <a:solidFill>
                      <a:srgbClr val="D4E2C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0198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29209" marB="0">
                    <a:lnL w="12700">
                      <a:solidFill>
                        <a:srgbClr val="6FAC46"/>
                      </a:solidFill>
                      <a:prstDash val="solid"/>
                    </a:lnL>
                    <a:lnR w="12700">
                      <a:solidFill>
                        <a:srgbClr val="6FAC46"/>
                      </a:solidFill>
                      <a:prstDash val="solid"/>
                    </a:lnR>
                    <a:lnT w="12700">
                      <a:solidFill>
                        <a:srgbClr val="6FAC46"/>
                      </a:solidFill>
                      <a:prstDash val="solid"/>
                    </a:lnT>
                    <a:lnB w="12700">
                      <a:solidFill>
                        <a:srgbClr val="6FAC46"/>
                      </a:solidFill>
                      <a:prstDash val="solid"/>
                    </a:lnB>
                    <a:solidFill>
                      <a:srgbClr val="D4E2C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6FAC46"/>
                      </a:solidFill>
                      <a:prstDash val="solid"/>
                    </a:lnL>
                    <a:lnR w="12700">
                      <a:solidFill>
                        <a:srgbClr val="6FAC46"/>
                      </a:solidFill>
                      <a:prstDash val="solid"/>
                    </a:lnR>
                    <a:lnT w="12700">
                      <a:solidFill>
                        <a:srgbClr val="6FAC46"/>
                      </a:solidFill>
                      <a:prstDash val="solid"/>
                    </a:lnT>
                    <a:lnB w="12700">
                      <a:solidFill>
                        <a:srgbClr val="6FAC46"/>
                      </a:solidFill>
                      <a:prstDash val="solid"/>
                    </a:lnB>
                    <a:solidFill>
                      <a:srgbClr val="EBF0E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6FAC46"/>
                      </a:solidFill>
                      <a:prstDash val="solid"/>
                    </a:lnL>
                    <a:lnR w="12700">
                      <a:solidFill>
                        <a:srgbClr val="6FAC46"/>
                      </a:solidFill>
                      <a:prstDash val="solid"/>
                    </a:lnR>
                    <a:lnT w="12700">
                      <a:solidFill>
                        <a:srgbClr val="6FAC46"/>
                      </a:solidFill>
                      <a:prstDash val="solid"/>
                    </a:lnT>
                    <a:lnB w="12700">
                      <a:solidFill>
                        <a:srgbClr val="6FAC46"/>
                      </a:solidFill>
                      <a:prstDash val="solid"/>
                    </a:lnB>
                    <a:solidFill>
                      <a:srgbClr val="EBF0E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6FAC46"/>
                      </a:solidFill>
                      <a:prstDash val="solid"/>
                    </a:lnL>
                    <a:lnR w="12700">
                      <a:solidFill>
                        <a:srgbClr val="6FAC46"/>
                      </a:solidFill>
                      <a:prstDash val="solid"/>
                    </a:lnR>
                    <a:lnT w="12700">
                      <a:solidFill>
                        <a:srgbClr val="6FAC46"/>
                      </a:solidFill>
                      <a:prstDash val="solid"/>
                    </a:lnT>
                    <a:lnB w="12700">
                      <a:solidFill>
                        <a:srgbClr val="6FAC46"/>
                      </a:solidFill>
                      <a:prstDash val="solid"/>
                    </a:lnB>
                    <a:solidFill>
                      <a:srgbClr val="EBF0E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6FAC46"/>
                      </a:solidFill>
                      <a:prstDash val="solid"/>
                    </a:lnL>
                    <a:lnR w="12700">
                      <a:solidFill>
                        <a:srgbClr val="6FAC46"/>
                      </a:solidFill>
                      <a:prstDash val="solid"/>
                    </a:lnR>
                    <a:lnT w="12700">
                      <a:solidFill>
                        <a:srgbClr val="6FAC46"/>
                      </a:solidFill>
                      <a:prstDash val="solid"/>
                    </a:lnT>
                    <a:lnB w="12700">
                      <a:solidFill>
                        <a:srgbClr val="6FAC46"/>
                      </a:solidFill>
                      <a:prstDash val="solid"/>
                    </a:lnB>
                    <a:solidFill>
                      <a:srgbClr val="EBF0E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0198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29209" marB="0">
                    <a:lnL w="12700">
                      <a:solidFill>
                        <a:srgbClr val="6FAC46"/>
                      </a:solidFill>
                      <a:prstDash val="solid"/>
                    </a:lnL>
                    <a:lnR w="12700">
                      <a:solidFill>
                        <a:srgbClr val="6FAC46"/>
                      </a:solidFill>
                      <a:prstDash val="solid"/>
                    </a:lnR>
                    <a:lnT w="12700">
                      <a:solidFill>
                        <a:srgbClr val="6FAC46"/>
                      </a:solidFill>
                      <a:prstDash val="solid"/>
                    </a:lnT>
                    <a:lnB w="12700">
                      <a:solidFill>
                        <a:srgbClr val="6FAC46"/>
                      </a:solidFill>
                      <a:prstDash val="solid"/>
                    </a:lnB>
                    <a:solidFill>
                      <a:srgbClr val="D4E2C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6FAC46"/>
                      </a:solidFill>
                      <a:prstDash val="solid"/>
                    </a:lnL>
                    <a:lnR w="12700">
                      <a:solidFill>
                        <a:srgbClr val="6FAC46"/>
                      </a:solidFill>
                      <a:prstDash val="solid"/>
                    </a:lnR>
                    <a:lnT w="12700">
                      <a:solidFill>
                        <a:srgbClr val="6FAC46"/>
                      </a:solidFill>
                      <a:prstDash val="solid"/>
                    </a:lnT>
                    <a:lnB w="12700">
                      <a:solidFill>
                        <a:srgbClr val="6FAC46"/>
                      </a:solidFill>
                      <a:prstDash val="solid"/>
                    </a:lnB>
                    <a:solidFill>
                      <a:srgbClr val="D4E2C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6FAC46"/>
                      </a:solidFill>
                      <a:prstDash val="solid"/>
                    </a:lnL>
                    <a:lnR w="12700">
                      <a:solidFill>
                        <a:srgbClr val="6FAC46"/>
                      </a:solidFill>
                      <a:prstDash val="solid"/>
                    </a:lnR>
                    <a:lnT w="12700">
                      <a:solidFill>
                        <a:srgbClr val="6FAC46"/>
                      </a:solidFill>
                      <a:prstDash val="solid"/>
                    </a:lnT>
                    <a:lnB w="12700">
                      <a:solidFill>
                        <a:srgbClr val="6FAC46"/>
                      </a:solidFill>
                      <a:prstDash val="solid"/>
                    </a:lnB>
                    <a:solidFill>
                      <a:srgbClr val="D4E2C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6FAC46"/>
                      </a:solidFill>
                      <a:prstDash val="solid"/>
                    </a:lnL>
                    <a:lnR w="12700">
                      <a:solidFill>
                        <a:srgbClr val="6FAC46"/>
                      </a:solidFill>
                      <a:prstDash val="solid"/>
                    </a:lnR>
                    <a:lnT w="12700">
                      <a:solidFill>
                        <a:srgbClr val="6FAC46"/>
                      </a:solidFill>
                      <a:prstDash val="solid"/>
                    </a:lnT>
                    <a:lnB w="12700">
                      <a:solidFill>
                        <a:srgbClr val="6FAC46"/>
                      </a:solidFill>
                      <a:prstDash val="solid"/>
                    </a:lnB>
                    <a:solidFill>
                      <a:srgbClr val="D4E2C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6FAC46"/>
                      </a:solidFill>
                      <a:prstDash val="solid"/>
                    </a:lnL>
                    <a:lnR w="12700">
                      <a:solidFill>
                        <a:srgbClr val="6FAC46"/>
                      </a:solidFill>
                      <a:prstDash val="solid"/>
                    </a:lnR>
                    <a:lnT w="12700">
                      <a:solidFill>
                        <a:srgbClr val="6FAC46"/>
                      </a:solidFill>
                      <a:prstDash val="solid"/>
                    </a:lnT>
                    <a:lnB w="12700">
                      <a:solidFill>
                        <a:srgbClr val="6FAC46"/>
                      </a:solidFill>
                      <a:prstDash val="solid"/>
                    </a:lnB>
                    <a:solidFill>
                      <a:srgbClr val="D4E2C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0198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29209" marB="0">
                    <a:lnL w="12700">
                      <a:solidFill>
                        <a:srgbClr val="6FAC46"/>
                      </a:solidFill>
                      <a:prstDash val="solid"/>
                    </a:lnL>
                    <a:lnR w="12700">
                      <a:solidFill>
                        <a:srgbClr val="6FAC46"/>
                      </a:solidFill>
                      <a:prstDash val="solid"/>
                    </a:lnR>
                    <a:lnT w="12700">
                      <a:solidFill>
                        <a:srgbClr val="6FAC46"/>
                      </a:solidFill>
                      <a:prstDash val="solid"/>
                    </a:lnT>
                    <a:lnB w="12700">
                      <a:solidFill>
                        <a:srgbClr val="6FAC46"/>
                      </a:solidFill>
                      <a:prstDash val="solid"/>
                    </a:lnB>
                    <a:solidFill>
                      <a:srgbClr val="D4E2C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6FAC46"/>
                      </a:solidFill>
                      <a:prstDash val="solid"/>
                    </a:lnL>
                    <a:lnR w="12700">
                      <a:solidFill>
                        <a:srgbClr val="6FAC46"/>
                      </a:solidFill>
                      <a:prstDash val="solid"/>
                    </a:lnR>
                    <a:lnT w="12700">
                      <a:solidFill>
                        <a:srgbClr val="6FAC46"/>
                      </a:solidFill>
                      <a:prstDash val="solid"/>
                    </a:lnT>
                    <a:lnB w="12700">
                      <a:solidFill>
                        <a:srgbClr val="6FAC46"/>
                      </a:solidFill>
                      <a:prstDash val="solid"/>
                    </a:lnB>
                    <a:solidFill>
                      <a:srgbClr val="EBF0E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6FAC46"/>
                      </a:solidFill>
                      <a:prstDash val="solid"/>
                    </a:lnL>
                    <a:lnR w="12700">
                      <a:solidFill>
                        <a:srgbClr val="6FAC46"/>
                      </a:solidFill>
                      <a:prstDash val="solid"/>
                    </a:lnR>
                    <a:lnT w="12700">
                      <a:solidFill>
                        <a:srgbClr val="6FAC46"/>
                      </a:solidFill>
                      <a:prstDash val="solid"/>
                    </a:lnT>
                    <a:lnB w="12700">
                      <a:solidFill>
                        <a:srgbClr val="6FAC46"/>
                      </a:solidFill>
                      <a:prstDash val="solid"/>
                    </a:lnB>
                    <a:solidFill>
                      <a:srgbClr val="EBF0E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6FAC46"/>
                      </a:solidFill>
                      <a:prstDash val="solid"/>
                    </a:lnL>
                    <a:lnR w="12700">
                      <a:solidFill>
                        <a:srgbClr val="6FAC46"/>
                      </a:solidFill>
                      <a:prstDash val="solid"/>
                    </a:lnR>
                    <a:lnT w="12700">
                      <a:solidFill>
                        <a:srgbClr val="6FAC46"/>
                      </a:solidFill>
                      <a:prstDash val="solid"/>
                    </a:lnT>
                    <a:lnB w="12700">
                      <a:solidFill>
                        <a:srgbClr val="6FAC46"/>
                      </a:solidFill>
                      <a:prstDash val="solid"/>
                    </a:lnB>
                    <a:solidFill>
                      <a:srgbClr val="EBF0E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6FAC46"/>
                      </a:solidFill>
                      <a:prstDash val="solid"/>
                    </a:lnL>
                    <a:lnR w="12700">
                      <a:solidFill>
                        <a:srgbClr val="6FAC46"/>
                      </a:solidFill>
                      <a:prstDash val="solid"/>
                    </a:lnR>
                    <a:lnT w="12700">
                      <a:solidFill>
                        <a:srgbClr val="6FAC46"/>
                      </a:solidFill>
                      <a:prstDash val="solid"/>
                    </a:lnT>
                    <a:lnB w="12700">
                      <a:solidFill>
                        <a:srgbClr val="6FAC46"/>
                      </a:solidFill>
                      <a:prstDash val="solid"/>
                    </a:lnB>
                    <a:solidFill>
                      <a:srgbClr val="EBF0E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700405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29209" marB="0">
                    <a:lnL w="12700">
                      <a:solidFill>
                        <a:srgbClr val="6FAC46"/>
                      </a:solidFill>
                      <a:prstDash val="solid"/>
                    </a:lnL>
                    <a:lnR w="12700">
                      <a:solidFill>
                        <a:srgbClr val="6FAC46"/>
                      </a:solidFill>
                      <a:prstDash val="solid"/>
                    </a:lnR>
                    <a:lnT w="12700">
                      <a:solidFill>
                        <a:srgbClr val="6FAC46"/>
                      </a:solidFill>
                      <a:prstDash val="solid"/>
                    </a:lnT>
                    <a:lnB w="12700">
                      <a:solidFill>
                        <a:srgbClr val="6FAC46"/>
                      </a:solidFill>
                      <a:prstDash val="solid"/>
                    </a:lnB>
                    <a:solidFill>
                      <a:srgbClr val="D4E2C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6FAC46"/>
                      </a:solidFill>
                      <a:prstDash val="solid"/>
                    </a:lnL>
                    <a:lnR w="12700">
                      <a:solidFill>
                        <a:srgbClr val="6FAC46"/>
                      </a:solidFill>
                      <a:prstDash val="solid"/>
                    </a:lnR>
                    <a:lnT w="12700">
                      <a:solidFill>
                        <a:srgbClr val="6FAC46"/>
                      </a:solidFill>
                      <a:prstDash val="solid"/>
                    </a:lnT>
                    <a:lnB w="12700">
                      <a:solidFill>
                        <a:srgbClr val="6FAC46"/>
                      </a:solidFill>
                      <a:prstDash val="solid"/>
                    </a:lnB>
                    <a:solidFill>
                      <a:srgbClr val="D4E2C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6FAC46"/>
                      </a:solidFill>
                      <a:prstDash val="solid"/>
                    </a:lnL>
                    <a:lnR w="12700">
                      <a:solidFill>
                        <a:srgbClr val="6FAC46"/>
                      </a:solidFill>
                      <a:prstDash val="solid"/>
                    </a:lnR>
                    <a:lnT w="12700">
                      <a:solidFill>
                        <a:srgbClr val="6FAC46"/>
                      </a:solidFill>
                      <a:prstDash val="solid"/>
                    </a:lnT>
                    <a:lnB w="12700">
                      <a:solidFill>
                        <a:srgbClr val="6FAC46"/>
                      </a:solidFill>
                      <a:prstDash val="solid"/>
                    </a:lnB>
                    <a:solidFill>
                      <a:srgbClr val="D4E2C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6FAC46"/>
                      </a:solidFill>
                      <a:prstDash val="solid"/>
                    </a:lnL>
                    <a:lnR w="12700">
                      <a:solidFill>
                        <a:srgbClr val="6FAC46"/>
                      </a:solidFill>
                      <a:prstDash val="solid"/>
                    </a:lnR>
                    <a:lnT w="12700">
                      <a:solidFill>
                        <a:srgbClr val="6FAC46"/>
                      </a:solidFill>
                      <a:prstDash val="solid"/>
                    </a:lnT>
                    <a:lnB w="12700">
                      <a:solidFill>
                        <a:srgbClr val="6FAC46"/>
                      </a:solidFill>
                      <a:prstDash val="solid"/>
                    </a:lnB>
                    <a:solidFill>
                      <a:srgbClr val="D4E2C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6FAC46"/>
                      </a:solidFill>
                      <a:prstDash val="solid"/>
                    </a:lnL>
                    <a:lnR w="12700">
                      <a:solidFill>
                        <a:srgbClr val="6FAC46"/>
                      </a:solidFill>
                      <a:prstDash val="solid"/>
                    </a:lnR>
                    <a:lnT w="12700">
                      <a:solidFill>
                        <a:srgbClr val="6FAC46"/>
                      </a:solidFill>
                      <a:prstDash val="solid"/>
                    </a:lnT>
                    <a:lnB w="12700">
                      <a:solidFill>
                        <a:srgbClr val="6FAC46"/>
                      </a:solidFill>
                      <a:prstDash val="solid"/>
                    </a:lnB>
                    <a:solidFill>
                      <a:srgbClr val="D4E2C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pic>
        <p:nvPicPr>
          <p:cNvPr id="9" name="object 9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81576" y="3384347"/>
            <a:ext cx="1845498" cy="2660138"/>
          </a:xfrm>
          <a:prstGeom prst="rect">
            <a:avLst/>
          </a:prstGeom>
        </p:spPr>
      </p:pic>
      <p:pic>
        <p:nvPicPr>
          <p:cNvPr id="10" name="object 6">
            <a:extLst>
              <a:ext uri="{FF2B5EF4-FFF2-40B4-BE49-F238E27FC236}">
                <a16:creationId xmlns:a16="http://schemas.microsoft.com/office/drawing/2014/main" id="{2AE47C9C-8AAE-404D-8B0D-E8E3ED3C9FDD}"/>
              </a:ext>
            </a:extLst>
          </p:cNvPr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90500" y="56388"/>
            <a:ext cx="2552700" cy="553212"/>
          </a:xfrm>
          <a:prstGeom prst="rect">
            <a:avLst/>
          </a:prstGeom>
        </p:spPr>
      </p:pic>
      <p:pic>
        <p:nvPicPr>
          <p:cNvPr id="11" name="Picture 2">
            <a:extLst>
              <a:ext uri="{FF2B5EF4-FFF2-40B4-BE49-F238E27FC236}">
                <a16:creationId xmlns:a16="http://schemas.microsoft.com/office/drawing/2014/main" id="{37F1D61A-8746-BBC2-1E1B-613FF92C4CC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79328" y="-2458"/>
            <a:ext cx="812672" cy="8126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A7AB36A-F8F0-071F-40F3-2A4488C5B5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object 3">
            <a:extLst>
              <a:ext uri="{FF2B5EF4-FFF2-40B4-BE49-F238E27FC236}">
                <a16:creationId xmlns:a16="http://schemas.microsoft.com/office/drawing/2014/main" id="{9D237D7B-A496-A8E0-806E-B9A6F8AB52C8}"/>
              </a:ext>
            </a:extLst>
          </p:cNvPr>
          <p:cNvGrpSpPr/>
          <p:nvPr/>
        </p:nvGrpSpPr>
        <p:grpSpPr>
          <a:xfrm>
            <a:off x="249681" y="1173225"/>
            <a:ext cx="633095" cy="622300"/>
            <a:chOff x="249681" y="1173225"/>
            <a:chExt cx="633095" cy="622300"/>
          </a:xfrm>
        </p:grpSpPr>
        <p:sp>
          <p:nvSpPr>
            <p:cNvPr id="4" name="object 4">
              <a:extLst>
                <a:ext uri="{FF2B5EF4-FFF2-40B4-BE49-F238E27FC236}">
                  <a16:creationId xmlns:a16="http://schemas.microsoft.com/office/drawing/2014/main" id="{C54423E3-D1A1-BDFE-004C-D32654F11B30}"/>
                </a:ext>
              </a:extLst>
            </p:cNvPr>
            <p:cNvSpPr/>
            <p:nvPr/>
          </p:nvSpPr>
          <p:spPr>
            <a:xfrm>
              <a:off x="256031" y="1179575"/>
              <a:ext cx="620395" cy="609600"/>
            </a:xfrm>
            <a:custGeom>
              <a:avLst/>
              <a:gdLst/>
              <a:ahLst/>
              <a:cxnLst/>
              <a:rect l="l" t="t" r="r" b="b"/>
              <a:pathLst>
                <a:path w="620394" h="609600">
                  <a:moveTo>
                    <a:pt x="310134" y="0"/>
                  </a:moveTo>
                  <a:lnTo>
                    <a:pt x="264304" y="3306"/>
                  </a:lnTo>
                  <a:lnTo>
                    <a:pt x="220562" y="12909"/>
                  </a:lnTo>
                  <a:lnTo>
                    <a:pt x="179388" y="28338"/>
                  </a:lnTo>
                  <a:lnTo>
                    <a:pt x="141261" y="49120"/>
                  </a:lnTo>
                  <a:lnTo>
                    <a:pt x="106662" y="74783"/>
                  </a:lnTo>
                  <a:lnTo>
                    <a:pt x="76069" y="104853"/>
                  </a:lnTo>
                  <a:lnTo>
                    <a:pt x="49963" y="138860"/>
                  </a:lnTo>
                  <a:lnTo>
                    <a:pt x="28824" y="176330"/>
                  </a:lnTo>
                  <a:lnTo>
                    <a:pt x="13130" y="216792"/>
                  </a:lnTo>
                  <a:lnTo>
                    <a:pt x="3362" y="259772"/>
                  </a:lnTo>
                  <a:lnTo>
                    <a:pt x="0" y="304800"/>
                  </a:lnTo>
                  <a:lnTo>
                    <a:pt x="3362" y="349827"/>
                  </a:lnTo>
                  <a:lnTo>
                    <a:pt x="13130" y="392807"/>
                  </a:lnTo>
                  <a:lnTo>
                    <a:pt x="28824" y="433269"/>
                  </a:lnTo>
                  <a:lnTo>
                    <a:pt x="49963" y="470739"/>
                  </a:lnTo>
                  <a:lnTo>
                    <a:pt x="76069" y="504746"/>
                  </a:lnTo>
                  <a:lnTo>
                    <a:pt x="106662" y="534816"/>
                  </a:lnTo>
                  <a:lnTo>
                    <a:pt x="141261" y="560479"/>
                  </a:lnTo>
                  <a:lnTo>
                    <a:pt x="179388" y="581261"/>
                  </a:lnTo>
                  <a:lnTo>
                    <a:pt x="220562" y="596690"/>
                  </a:lnTo>
                  <a:lnTo>
                    <a:pt x="264304" y="606293"/>
                  </a:lnTo>
                  <a:lnTo>
                    <a:pt x="310134" y="609600"/>
                  </a:lnTo>
                  <a:lnTo>
                    <a:pt x="355963" y="606293"/>
                  </a:lnTo>
                  <a:lnTo>
                    <a:pt x="399705" y="596690"/>
                  </a:lnTo>
                  <a:lnTo>
                    <a:pt x="440879" y="581261"/>
                  </a:lnTo>
                  <a:lnTo>
                    <a:pt x="479006" y="560479"/>
                  </a:lnTo>
                  <a:lnTo>
                    <a:pt x="513605" y="534816"/>
                  </a:lnTo>
                  <a:lnTo>
                    <a:pt x="544198" y="504746"/>
                  </a:lnTo>
                  <a:lnTo>
                    <a:pt x="570304" y="470739"/>
                  </a:lnTo>
                  <a:lnTo>
                    <a:pt x="591443" y="433269"/>
                  </a:lnTo>
                  <a:lnTo>
                    <a:pt x="607137" y="392807"/>
                  </a:lnTo>
                  <a:lnTo>
                    <a:pt x="616905" y="349827"/>
                  </a:lnTo>
                  <a:lnTo>
                    <a:pt x="620268" y="304800"/>
                  </a:lnTo>
                  <a:lnTo>
                    <a:pt x="616905" y="259772"/>
                  </a:lnTo>
                  <a:lnTo>
                    <a:pt x="607137" y="216792"/>
                  </a:lnTo>
                  <a:lnTo>
                    <a:pt x="591443" y="176330"/>
                  </a:lnTo>
                  <a:lnTo>
                    <a:pt x="570304" y="138860"/>
                  </a:lnTo>
                  <a:lnTo>
                    <a:pt x="544198" y="104853"/>
                  </a:lnTo>
                  <a:lnTo>
                    <a:pt x="513605" y="74783"/>
                  </a:lnTo>
                  <a:lnTo>
                    <a:pt x="479006" y="49120"/>
                  </a:lnTo>
                  <a:lnTo>
                    <a:pt x="440879" y="28338"/>
                  </a:lnTo>
                  <a:lnTo>
                    <a:pt x="399705" y="12909"/>
                  </a:lnTo>
                  <a:lnTo>
                    <a:pt x="355963" y="3306"/>
                  </a:lnTo>
                  <a:lnTo>
                    <a:pt x="310134" y="0"/>
                  </a:lnTo>
                  <a:close/>
                </a:path>
              </a:pathLst>
            </a:custGeom>
            <a:solidFill>
              <a:srgbClr val="8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>
              <a:extLst>
                <a:ext uri="{FF2B5EF4-FFF2-40B4-BE49-F238E27FC236}">
                  <a16:creationId xmlns:a16="http://schemas.microsoft.com/office/drawing/2014/main" id="{C4D75F63-DC76-B000-4E63-3BF49FB4C28C}"/>
                </a:ext>
              </a:extLst>
            </p:cNvPr>
            <p:cNvSpPr/>
            <p:nvPr/>
          </p:nvSpPr>
          <p:spPr>
            <a:xfrm>
              <a:off x="256031" y="1179575"/>
              <a:ext cx="620395" cy="609600"/>
            </a:xfrm>
            <a:custGeom>
              <a:avLst/>
              <a:gdLst/>
              <a:ahLst/>
              <a:cxnLst/>
              <a:rect l="l" t="t" r="r" b="b"/>
              <a:pathLst>
                <a:path w="620394" h="609600">
                  <a:moveTo>
                    <a:pt x="0" y="304800"/>
                  </a:moveTo>
                  <a:lnTo>
                    <a:pt x="3362" y="259772"/>
                  </a:lnTo>
                  <a:lnTo>
                    <a:pt x="13130" y="216792"/>
                  </a:lnTo>
                  <a:lnTo>
                    <a:pt x="28824" y="176330"/>
                  </a:lnTo>
                  <a:lnTo>
                    <a:pt x="49963" y="138860"/>
                  </a:lnTo>
                  <a:lnTo>
                    <a:pt x="76069" y="104853"/>
                  </a:lnTo>
                  <a:lnTo>
                    <a:pt x="106662" y="74783"/>
                  </a:lnTo>
                  <a:lnTo>
                    <a:pt x="141261" y="49120"/>
                  </a:lnTo>
                  <a:lnTo>
                    <a:pt x="179388" y="28338"/>
                  </a:lnTo>
                  <a:lnTo>
                    <a:pt x="220562" y="12909"/>
                  </a:lnTo>
                  <a:lnTo>
                    <a:pt x="264304" y="3306"/>
                  </a:lnTo>
                  <a:lnTo>
                    <a:pt x="310134" y="0"/>
                  </a:lnTo>
                  <a:lnTo>
                    <a:pt x="355963" y="3306"/>
                  </a:lnTo>
                  <a:lnTo>
                    <a:pt x="399705" y="12909"/>
                  </a:lnTo>
                  <a:lnTo>
                    <a:pt x="440879" y="28338"/>
                  </a:lnTo>
                  <a:lnTo>
                    <a:pt x="479006" y="49120"/>
                  </a:lnTo>
                  <a:lnTo>
                    <a:pt x="513605" y="74783"/>
                  </a:lnTo>
                  <a:lnTo>
                    <a:pt x="544198" y="104853"/>
                  </a:lnTo>
                  <a:lnTo>
                    <a:pt x="570304" y="138860"/>
                  </a:lnTo>
                  <a:lnTo>
                    <a:pt x="591443" y="176330"/>
                  </a:lnTo>
                  <a:lnTo>
                    <a:pt x="607137" y="216792"/>
                  </a:lnTo>
                  <a:lnTo>
                    <a:pt x="616905" y="259772"/>
                  </a:lnTo>
                  <a:lnTo>
                    <a:pt x="620268" y="304800"/>
                  </a:lnTo>
                  <a:lnTo>
                    <a:pt x="616905" y="349827"/>
                  </a:lnTo>
                  <a:lnTo>
                    <a:pt x="607137" y="392807"/>
                  </a:lnTo>
                  <a:lnTo>
                    <a:pt x="591443" y="433269"/>
                  </a:lnTo>
                  <a:lnTo>
                    <a:pt x="570304" y="470739"/>
                  </a:lnTo>
                  <a:lnTo>
                    <a:pt x="544198" y="504746"/>
                  </a:lnTo>
                  <a:lnTo>
                    <a:pt x="513605" y="534816"/>
                  </a:lnTo>
                  <a:lnTo>
                    <a:pt x="479006" y="560479"/>
                  </a:lnTo>
                  <a:lnTo>
                    <a:pt x="440879" y="581261"/>
                  </a:lnTo>
                  <a:lnTo>
                    <a:pt x="399705" y="596690"/>
                  </a:lnTo>
                  <a:lnTo>
                    <a:pt x="355963" y="606293"/>
                  </a:lnTo>
                  <a:lnTo>
                    <a:pt x="310134" y="609600"/>
                  </a:lnTo>
                  <a:lnTo>
                    <a:pt x="264304" y="606293"/>
                  </a:lnTo>
                  <a:lnTo>
                    <a:pt x="220562" y="596690"/>
                  </a:lnTo>
                  <a:lnTo>
                    <a:pt x="179388" y="581261"/>
                  </a:lnTo>
                  <a:lnTo>
                    <a:pt x="141261" y="560479"/>
                  </a:lnTo>
                  <a:lnTo>
                    <a:pt x="106662" y="534816"/>
                  </a:lnTo>
                  <a:lnTo>
                    <a:pt x="76069" y="504746"/>
                  </a:lnTo>
                  <a:lnTo>
                    <a:pt x="49963" y="470739"/>
                  </a:lnTo>
                  <a:lnTo>
                    <a:pt x="28824" y="433269"/>
                  </a:lnTo>
                  <a:lnTo>
                    <a:pt x="13130" y="392807"/>
                  </a:lnTo>
                  <a:lnTo>
                    <a:pt x="3362" y="349827"/>
                  </a:lnTo>
                  <a:lnTo>
                    <a:pt x="0" y="304800"/>
                  </a:lnTo>
                  <a:close/>
                </a:path>
              </a:pathLst>
            </a:custGeom>
            <a:ln w="12700">
              <a:solidFill>
                <a:srgbClr val="C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6" name="object 6">
            <a:extLst>
              <a:ext uri="{FF2B5EF4-FFF2-40B4-BE49-F238E27FC236}">
                <a16:creationId xmlns:a16="http://schemas.microsoft.com/office/drawing/2014/main" id="{AC8926BA-4186-6FE7-2EE1-56788CA4C7FF}"/>
              </a:ext>
            </a:extLst>
          </p:cNvPr>
          <p:cNvSpPr txBox="1"/>
          <p:nvPr/>
        </p:nvSpPr>
        <p:spPr>
          <a:xfrm>
            <a:off x="472236" y="1269872"/>
            <a:ext cx="18732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spc="-50" dirty="0">
                <a:solidFill>
                  <a:srgbClr val="FFFFFF"/>
                </a:solidFill>
                <a:latin typeface="Calibri"/>
                <a:cs typeface="Calibri"/>
              </a:rPr>
              <a:t>C</a:t>
            </a:r>
            <a:endParaRPr sz="2400">
              <a:latin typeface="Calibri"/>
              <a:cs typeface="Calibri"/>
            </a:endParaRPr>
          </a:p>
        </p:txBody>
      </p:sp>
      <p:sp>
        <p:nvSpPr>
          <p:cNvPr id="7" name="object 7">
            <a:extLst>
              <a:ext uri="{FF2B5EF4-FFF2-40B4-BE49-F238E27FC236}">
                <a16:creationId xmlns:a16="http://schemas.microsoft.com/office/drawing/2014/main" id="{89E4318A-E3A7-75D1-D506-1A5826151882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392176" rIns="0" bIns="0" rtlCol="0">
            <a:spAutoFit/>
          </a:bodyPr>
          <a:lstStyle/>
          <a:p>
            <a:pPr marL="484505">
              <a:lnSpc>
                <a:spcPct val="100000"/>
              </a:lnSpc>
              <a:spcBef>
                <a:spcPts val="95"/>
              </a:spcBef>
            </a:pPr>
            <a:r>
              <a:rPr dirty="0">
                <a:latin typeface="Calibri"/>
                <a:cs typeface="Calibri"/>
              </a:rPr>
              <a:t>Análisis</a:t>
            </a:r>
            <a:r>
              <a:rPr spc="-50" dirty="0">
                <a:latin typeface="Calibri"/>
                <a:cs typeface="Calibri"/>
              </a:rPr>
              <a:t> </a:t>
            </a:r>
            <a:r>
              <a:rPr dirty="0">
                <a:latin typeface="Calibri"/>
                <a:cs typeface="Calibri"/>
              </a:rPr>
              <a:t>de</a:t>
            </a:r>
            <a:r>
              <a:rPr spc="-60" dirty="0">
                <a:latin typeface="Calibri"/>
                <a:cs typeface="Calibri"/>
              </a:rPr>
              <a:t> </a:t>
            </a:r>
            <a:r>
              <a:rPr dirty="0">
                <a:latin typeface="Calibri"/>
                <a:cs typeface="Calibri"/>
              </a:rPr>
              <a:t>los</a:t>
            </a:r>
            <a:r>
              <a:rPr spc="-65" dirty="0">
                <a:latin typeface="Calibri"/>
                <a:cs typeface="Calibri"/>
              </a:rPr>
              <a:t> </a:t>
            </a:r>
            <a:r>
              <a:rPr dirty="0">
                <a:latin typeface="Calibri"/>
                <a:cs typeface="Calibri"/>
              </a:rPr>
              <a:t>problemas</a:t>
            </a:r>
            <a:r>
              <a:rPr spc="-50" dirty="0">
                <a:latin typeface="Calibri"/>
                <a:cs typeface="Calibri"/>
              </a:rPr>
              <a:t> </a:t>
            </a:r>
            <a:r>
              <a:rPr dirty="0">
                <a:latin typeface="Calibri"/>
                <a:cs typeface="Calibri"/>
              </a:rPr>
              <a:t>y/u</a:t>
            </a:r>
            <a:r>
              <a:rPr spc="-60" dirty="0">
                <a:latin typeface="Calibri"/>
                <a:cs typeface="Calibri"/>
              </a:rPr>
              <a:t> </a:t>
            </a:r>
            <a:r>
              <a:rPr dirty="0">
                <a:latin typeface="Calibri"/>
                <a:cs typeface="Calibri"/>
              </a:rPr>
              <a:t>oportunidades</a:t>
            </a:r>
            <a:r>
              <a:rPr spc="-45" dirty="0">
                <a:latin typeface="Calibri"/>
                <a:cs typeface="Calibri"/>
              </a:rPr>
              <a:t> </a:t>
            </a:r>
            <a:r>
              <a:rPr spc="-10" dirty="0">
                <a:latin typeface="Calibri"/>
                <a:cs typeface="Calibri"/>
              </a:rPr>
              <a:t>priorizados</a:t>
            </a:r>
          </a:p>
        </p:txBody>
      </p:sp>
      <p:pic>
        <p:nvPicPr>
          <p:cNvPr id="10" name="object 6">
            <a:extLst>
              <a:ext uri="{FF2B5EF4-FFF2-40B4-BE49-F238E27FC236}">
                <a16:creationId xmlns:a16="http://schemas.microsoft.com/office/drawing/2014/main" id="{D500FCAB-9908-A3E2-2104-8AE6EFB83F48}"/>
              </a:ext>
            </a:extLst>
          </p:cNvPr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90500" y="56388"/>
            <a:ext cx="2552700" cy="553212"/>
          </a:xfrm>
          <a:prstGeom prst="rect">
            <a:avLst/>
          </a:prstGeom>
        </p:spPr>
      </p:pic>
      <p:pic>
        <p:nvPicPr>
          <p:cNvPr id="11" name="Picture 2">
            <a:extLst>
              <a:ext uri="{FF2B5EF4-FFF2-40B4-BE49-F238E27FC236}">
                <a16:creationId xmlns:a16="http://schemas.microsoft.com/office/drawing/2014/main" id="{4494752B-B207-3310-AF45-637ECA047E8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79328" y="-2458"/>
            <a:ext cx="812672" cy="8126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object 2">
            <a:extLst>
              <a:ext uri="{FF2B5EF4-FFF2-40B4-BE49-F238E27FC236}">
                <a16:creationId xmlns:a16="http://schemas.microsoft.com/office/drawing/2014/main" id="{A8106629-BE3E-8AF5-2D50-3509DDC5F502}"/>
              </a:ext>
            </a:extLst>
          </p:cNvPr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493904" y="1789175"/>
            <a:ext cx="10881564" cy="5285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28946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2192000" cy="6858000"/>
          </a:xfrm>
          <a:custGeom>
            <a:avLst/>
            <a:gdLst/>
            <a:ahLst/>
            <a:cxnLst/>
            <a:rect l="l" t="t" r="r" b="b"/>
            <a:pathLst>
              <a:path w="12192000" h="6858000">
                <a:moveTo>
                  <a:pt x="12192000" y="0"/>
                </a:moveTo>
                <a:lnTo>
                  <a:pt x="0" y="0"/>
                </a:lnTo>
                <a:lnTo>
                  <a:pt x="0" y="6858000"/>
                </a:lnTo>
                <a:lnTo>
                  <a:pt x="12192000" y="6858000"/>
                </a:lnTo>
                <a:lnTo>
                  <a:pt x="12192000" y="0"/>
                </a:lnTo>
                <a:close/>
              </a:path>
            </a:pathLst>
          </a:custGeom>
          <a:solidFill>
            <a:srgbClr val="42AEB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1554607" y="2297938"/>
            <a:ext cx="9083675" cy="14890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579120" marR="5080" indent="-567055">
              <a:lnSpc>
                <a:spcPct val="100000"/>
              </a:lnSpc>
              <a:spcBef>
                <a:spcPts val="100"/>
              </a:spcBef>
            </a:pPr>
            <a:r>
              <a:rPr sz="4800" spc="55" dirty="0">
                <a:solidFill>
                  <a:srgbClr val="FFFFFF"/>
                </a:solidFill>
              </a:rPr>
              <a:t>¿Qué</a:t>
            </a:r>
            <a:r>
              <a:rPr sz="4800" spc="-165" dirty="0">
                <a:solidFill>
                  <a:srgbClr val="FFFFFF"/>
                </a:solidFill>
              </a:rPr>
              <a:t> </a:t>
            </a:r>
            <a:r>
              <a:rPr sz="4800" dirty="0">
                <a:solidFill>
                  <a:srgbClr val="FFFFFF"/>
                </a:solidFill>
              </a:rPr>
              <a:t>es</a:t>
            </a:r>
            <a:r>
              <a:rPr sz="4800" spc="-160" dirty="0">
                <a:solidFill>
                  <a:srgbClr val="FFFFFF"/>
                </a:solidFill>
              </a:rPr>
              <a:t> </a:t>
            </a:r>
            <a:r>
              <a:rPr sz="4800" dirty="0">
                <a:solidFill>
                  <a:srgbClr val="FFFFFF"/>
                </a:solidFill>
              </a:rPr>
              <a:t>el</a:t>
            </a:r>
            <a:r>
              <a:rPr sz="4800" spc="-165" dirty="0">
                <a:solidFill>
                  <a:srgbClr val="FFFFFF"/>
                </a:solidFill>
              </a:rPr>
              <a:t> </a:t>
            </a:r>
            <a:r>
              <a:rPr sz="4800" spc="-65" dirty="0">
                <a:solidFill>
                  <a:srgbClr val="FFFFFF"/>
                </a:solidFill>
              </a:rPr>
              <a:t>Proyecto</a:t>
            </a:r>
            <a:r>
              <a:rPr sz="4800" spc="-160" dirty="0">
                <a:solidFill>
                  <a:srgbClr val="FFFFFF"/>
                </a:solidFill>
              </a:rPr>
              <a:t> </a:t>
            </a:r>
            <a:r>
              <a:rPr sz="4800" spc="-45" dirty="0">
                <a:solidFill>
                  <a:srgbClr val="FFFFFF"/>
                </a:solidFill>
              </a:rPr>
              <a:t>Educativo </a:t>
            </a:r>
            <a:r>
              <a:rPr sz="4800" spc="-60" dirty="0">
                <a:solidFill>
                  <a:srgbClr val="FFFFFF"/>
                </a:solidFill>
              </a:rPr>
              <a:t>Ambiental</a:t>
            </a:r>
            <a:r>
              <a:rPr sz="4800" spc="-229" dirty="0">
                <a:solidFill>
                  <a:srgbClr val="FFFFFF"/>
                </a:solidFill>
              </a:rPr>
              <a:t> </a:t>
            </a:r>
            <a:r>
              <a:rPr sz="4800" spc="-170" dirty="0">
                <a:solidFill>
                  <a:srgbClr val="FFFFFF"/>
                </a:solidFill>
              </a:rPr>
              <a:t>Integrado</a:t>
            </a:r>
            <a:r>
              <a:rPr sz="4800" spc="-185" dirty="0">
                <a:solidFill>
                  <a:srgbClr val="FFFFFF"/>
                </a:solidFill>
              </a:rPr>
              <a:t> </a:t>
            </a:r>
            <a:r>
              <a:rPr sz="4800" spc="-365" dirty="0">
                <a:solidFill>
                  <a:srgbClr val="FFFFFF"/>
                </a:solidFill>
              </a:rPr>
              <a:t>PEAI?</a:t>
            </a:r>
            <a:endParaRPr sz="4800"/>
          </a:p>
        </p:txBody>
      </p:sp>
      <p:pic>
        <p:nvPicPr>
          <p:cNvPr id="4" name="object 6">
            <a:extLst>
              <a:ext uri="{FF2B5EF4-FFF2-40B4-BE49-F238E27FC236}">
                <a16:creationId xmlns:a16="http://schemas.microsoft.com/office/drawing/2014/main" id="{5524DD76-C401-BA22-6E03-CB98F0ED82D7}"/>
              </a:ext>
            </a:extLst>
          </p:cNvPr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-76200" y="0"/>
            <a:ext cx="2552700" cy="553212"/>
          </a:xfrm>
          <a:prstGeom prst="rect">
            <a:avLst/>
          </a:prstGeom>
        </p:spPr>
      </p:pic>
      <p:pic>
        <p:nvPicPr>
          <p:cNvPr id="5" name="Picture 2">
            <a:extLst>
              <a:ext uri="{FF2B5EF4-FFF2-40B4-BE49-F238E27FC236}">
                <a16:creationId xmlns:a16="http://schemas.microsoft.com/office/drawing/2014/main" id="{13FB6787-3B46-810F-F775-D95DD8A4FBA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79328" y="-2458"/>
            <a:ext cx="812672" cy="8126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032EA7C-9EA1-E77D-D4FA-6797F89FA98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ject 6">
            <a:extLst>
              <a:ext uri="{FF2B5EF4-FFF2-40B4-BE49-F238E27FC236}">
                <a16:creationId xmlns:a16="http://schemas.microsoft.com/office/drawing/2014/main" id="{82F7ACB4-6188-8898-6C33-B5CB658DB688}"/>
              </a:ext>
            </a:extLst>
          </p:cNvPr>
          <p:cNvSpPr txBox="1"/>
          <p:nvPr/>
        </p:nvSpPr>
        <p:spPr>
          <a:xfrm>
            <a:off x="472236" y="1269872"/>
            <a:ext cx="18732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spc="-50" dirty="0">
                <a:solidFill>
                  <a:srgbClr val="FFFFFF"/>
                </a:solidFill>
                <a:latin typeface="Calibri"/>
                <a:cs typeface="Calibri"/>
              </a:rPr>
              <a:t>C</a:t>
            </a:r>
            <a:endParaRPr sz="2400">
              <a:latin typeface="Calibri"/>
              <a:cs typeface="Calibri"/>
            </a:endParaRPr>
          </a:p>
        </p:txBody>
      </p:sp>
      <p:pic>
        <p:nvPicPr>
          <p:cNvPr id="11" name="Picture 2">
            <a:extLst>
              <a:ext uri="{FF2B5EF4-FFF2-40B4-BE49-F238E27FC236}">
                <a16:creationId xmlns:a16="http://schemas.microsoft.com/office/drawing/2014/main" id="{FC75D7B4-668D-3745-A30C-96EAAF99BDA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79328" y="-2458"/>
            <a:ext cx="812672" cy="8126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12" name="Tabla 11">
            <a:extLst>
              <a:ext uri="{FF2B5EF4-FFF2-40B4-BE49-F238E27FC236}">
                <a16:creationId xmlns:a16="http://schemas.microsoft.com/office/drawing/2014/main" id="{59C2AE53-6BE9-3E94-64C7-D1D79937890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29555624"/>
              </p:ext>
            </p:extLst>
          </p:nvPr>
        </p:nvGraphicFramePr>
        <p:xfrm>
          <a:off x="0" y="1"/>
          <a:ext cx="12145199" cy="7498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53577">
                  <a:extLst>
                    <a:ext uri="{9D8B030D-6E8A-4147-A177-3AD203B41FA5}">
                      <a16:colId xmlns:a16="http://schemas.microsoft.com/office/drawing/2014/main" val="2937633852"/>
                    </a:ext>
                  </a:extLst>
                </a:gridCol>
                <a:gridCol w="827812">
                  <a:extLst>
                    <a:ext uri="{9D8B030D-6E8A-4147-A177-3AD203B41FA5}">
                      <a16:colId xmlns:a16="http://schemas.microsoft.com/office/drawing/2014/main" val="119666951"/>
                    </a:ext>
                  </a:extLst>
                </a:gridCol>
                <a:gridCol w="1429856">
                  <a:extLst>
                    <a:ext uri="{9D8B030D-6E8A-4147-A177-3AD203B41FA5}">
                      <a16:colId xmlns:a16="http://schemas.microsoft.com/office/drawing/2014/main" val="224492728"/>
                    </a:ext>
                  </a:extLst>
                </a:gridCol>
                <a:gridCol w="2332923">
                  <a:extLst>
                    <a:ext uri="{9D8B030D-6E8A-4147-A177-3AD203B41FA5}">
                      <a16:colId xmlns:a16="http://schemas.microsoft.com/office/drawing/2014/main" val="1204094061"/>
                    </a:ext>
                  </a:extLst>
                </a:gridCol>
                <a:gridCol w="978322">
                  <a:extLst>
                    <a:ext uri="{9D8B030D-6E8A-4147-A177-3AD203B41FA5}">
                      <a16:colId xmlns:a16="http://schemas.microsoft.com/office/drawing/2014/main" val="3282322432"/>
                    </a:ext>
                  </a:extLst>
                </a:gridCol>
                <a:gridCol w="1580367">
                  <a:extLst>
                    <a:ext uri="{9D8B030D-6E8A-4147-A177-3AD203B41FA5}">
                      <a16:colId xmlns:a16="http://schemas.microsoft.com/office/drawing/2014/main" val="1166590806"/>
                    </a:ext>
                  </a:extLst>
                </a:gridCol>
                <a:gridCol w="1009079">
                  <a:extLst>
                    <a:ext uri="{9D8B030D-6E8A-4147-A177-3AD203B41FA5}">
                      <a16:colId xmlns:a16="http://schemas.microsoft.com/office/drawing/2014/main" val="2408618173"/>
                    </a:ext>
                  </a:extLst>
                </a:gridCol>
                <a:gridCol w="118325">
                  <a:extLst>
                    <a:ext uri="{9D8B030D-6E8A-4147-A177-3AD203B41FA5}">
                      <a16:colId xmlns:a16="http://schemas.microsoft.com/office/drawing/2014/main" val="953780876"/>
                    </a:ext>
                  </a:extLst>
                </a:gridCol>
                <a:gridCol w="1356148">
                  <a:extLst>
                    <a:ext uri="{9D8B030D-6E8A-4147-A177-3AD203B41FA5}">
                      <a16:colId xmlns:a16="http://schemas.microsoft.com/office/drawing/2014/main" val="2442227736"/>
                    </a:ext>
                  </a:extLst>
                </a:gridCol>
                <a:gridCol w="1458790">
                  <a:extLst>
                    <a:ext uri="{9D8B030D-6E8A-4147-A177-3AD203B41FA5}">
                      <a16:colId xmlns:a16="http://schemas.microsoft.com/office/drawing/2014/main" val="1055364180"/>
                    </a:ext>
                  </a:extLst>
                </a:gridCol>
              </a:tblGrid>
              <a:tr h="291888">
                <a:tc rowSpan="2">
                  <a:txBody>
                    <a:bodyPr/>
                    <a:lstStyle/>
                    <a:p>
                      <a:r>
                        <a:rPr lang="es-ES" dirty="0"/>
                        <a:t>Problemas priorizados</a:t>
                      </a:r>
                      <a:endParaRPr lang="es-PE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r>
                        <a:rPr lang="es-ES" dirty="0"/>
                        <a:t>Causas</a:t>
                      </a:r>
                      <a:endParaRPr lang="es-PE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r>
                        <a:rPr lang="es-ES" dirty="0"/>
                        <a:t>consecuencias</a:t>
                      </a:r>
                      <a:endParaRPr lang="es-PE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r>
                        <a:rPr lang="es-ES" dirty="0"/>
                        <a:t>Acciones estratégicas</a:t>
                      </a:r>
                      <a:endParaRPr lang="es-PE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r>
                        <a:rPr lang="es-ES" dirty="0"/>
                        <a:t>aliados estratégicos</a:t>
                      </a:r>
                      <a:endParaRPr lang="es-PE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r>
                        <a:rPr lang="es-ES" dirty="0" err="1"/>
                        <a:t>Componenetes</a:t>
                      </a:r>
                      <a:r>
                        <a:rPr lang="es-ES" dirty="0"/>
                        <a:t> temáticos del enfoque ambiental</a:t>
                      </a:r>
                      <a:endParaRPr lang="es-PE" dirty="0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r>
                        <a:rPr lang="es-ES" dirty="0"/>
                        <a:t>Propósitos de aprendizaje</a:t>
                      </a:r>
                      <a:endParaRPr lang="es-PE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r>
                        <a:rPr lang="es-ES" dirty="0"/>
                        <a:t>Acciones observables</a:t>
                      </a:r>
                      <a:endParaRPr lang="es-PE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82861098"/>
                  </a:ext>
                </a:extLst>
              </a:tr>
              <a:tr h="681090">
                <a:tc v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r>
                        <a:rPr lang="es-ES" dirty="0"/>
                        <a:t>Competencias</a:t>
                      </a:r>
                      <a:endParaRPr lang="es-PE" dirty="0"/>
                    </a:p>
                  </a:txBody>
                  <a:tcPr>
                    <a:solidFill>
                      <a:srgbClr val="0070C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dirty="0"/>
                        <a:t>Enfoques transversales</a:t>
                      </a:r>
                      <a:endParaRPr lang="es-PE" dirty="0"/>
                    </a:p>
                  </a:txBody>
                  <a:tcPr>
                    <a:solidFill>
                      <a:srgbClr val="0070C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97476475"/>
                  </a:ext>
                </a:extLst>
              </a:tr>
              <a:tr h="5146784">
                <a:tc>
                  <a:txBody>
                    <a:bodyPr/>
                    <a:lstStyle/>
                    <a:p>
                      <a:r>
                        <a:rPr lang="es-ES" dirty="0"/>
                        <a:t>Bajo nivel de logros de aprendizaje ocasionados por la malnutrición</a:t>
                      </a:r>
                      <a:endParaRPr lang="es-P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dirty="0"/>
                        <a:t>Consumo de alimentos poco saludables y nutritivos</a:t>
                      </a:r>
                    </a:p>
                    <a:p>
                      <a:r>
                        <a:rPr lang="es-ES" dirty="0"/>
                        <a:t>Escaso consumo de alimentos locales</a:t>
                      </a:r>
                      <a:endParaRPr lang="es-P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dirty="0"/>
                        <a:t>Capacidad de concentración afectada</a:t>
                      </a:r>
                    </a:p>
                    <a:p>
                      <a:r>
                        <a:rPr lang="es-ES" dirty="0"/>
                        <a:t>Bajos niveles de aprendizaje</a:t>
                      </a:r>
                    </a:p>
                    <a:p>
                      <a:r>
                        <a:rPr lang="es-ES" dirty="0"/>
                        <a:t>Ausentismo y deserción escolar</a:t>
                      </a:r>
                    </a:p>
                    <a:p>
                      <a:r>
                        <a:rPr lang="es-ES" dirty="0"/>
                        <a:t>Alimentación poco saludable</a:t>
                      </a:r>
                      <a:endParaRPr lang="es-P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b="1" dirty="0"/>
                        <a:t>A nivel institucional</a:t>
                      </a:r>
                    </a:p>
                    <a:p>
                      <a:r>
                        <a:rPr lang="es-ES" b="0" dirty="0"/>
                        <a:t>Coordinaciones y/o alianzas con posta de salud</a:t>
                      </a:r>
                    </a:p>
                    <a:p>
                      <a:r>
                        <a:rPr lang="es-ES" b="0" dirty="0"/>
                        <a:t>Implementación de quioscos saludables</a:t>
                      </a:r>
                    </a:p>
                    <a:p>
                      <a:r>
                        <a:rPr lang="es-ES" b="0" dirty="0"/>
                        <a:t>Acondicionamiento de entornos saludables dentro de la IE(puntos de segregación de RRSS, biohuertos)</a:t>
                      </a:r>
                    </a:p>
                    <a:p>
                      <a:r>
                        <a:rPr lang="es-ES" b="1" dirty="0"/>
                        <a:t>A nivel pedagógico</a:t>
                      </a:r>
                    </a:p>
                    <a:p>
                      <a:r>
                        <a:rPr lang="es-ES" b="0" dirty="0"/>
                        <a:t>Desarrollo de sesiones de aprendizaje, unidades o proyectos referidos a la alimentación saludable y la actividad física</a:t>
                      </a:r>
                    </a:p>
                    <a:p>
                      <a:endParaRPr lang="es-PE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b="0" dirty="0"/>
                        <a:t>Centro de salud</a:t>
                      </a:r>
                    </a:p>
                    <a:p>
                      <a:r>
                        <a:rPr lang="es-ES" b="0" dirty="0"/>
                        <a:t>Municipalidad</a:t>
                      </a:r>
                    </a:p>
                    <a:p>
                      <a:r>
                        <a:rPr lang="es-ES" b="0" dirty="0"/>
                        <a:t>ONG</a:t>
                      </a:r>
                    </a:p>
                    <a:p>
                      <a:endParaRPr lang="es-PE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dirty="0"/>
                        <a:t>Educación en salud</a:t>
                      </a:r>
                    </a:p>
                    <a:p>
                      <a:r>
                        <a:rPr lang="es-ES" dirty="0"/>
                        <a:t>Educación en ecoeficiencia</a:t>
                      </a:r>
                    </a:p>
                    <a:p>
                      <a:r>
                        <a:rPr lang="es-ES" dirty="0"/>
                        <a:t>Educación en cambio climático</a:t>
                      </a:r>
                    </a:p>
                    <a:p>
                      <a:endParaRPr lang="es-P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dirty="0"/>
                        <a:t>Indaga mediante métodos científicos para construir conocimientos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PE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Gestiona responsablemente el espacio y el ambiente</a:t>
                      </a:r>
                    </a:p>
                    <a:p>
                      <a:endParaRPr lang="es-ES" dirty="0"/>
                    </a:p>
                    <a:p>
                      <a:endParaRPr lang="es-PE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r>
                        <a:rPr lang="es-ES" dirty="0"/>
                        <a:t>Enfoque ambiental</a:t>
                      </a:r>
                    </a:p>
                    <a:p>
                      <a:r>
                        <a:rPr lang="es-ES" dirty="0"/>
                        <a:t>Enfoque del bien común</a:t>
                      </a:r>
                      <a:endParaRPr lang="es-PE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dirty="0"/>
                        <a:t>Reconoce una comida saludable</a:t>
                      </a:r>
                    </a:p>
                    <a:p>
                      <a:r>
                        <a:rPr lang="es-ES" dirty="0"/>
                        <a:t>Consume productos locales</a:t>
                      </a:r>
                    </a:p>
                    <a:p>
                      <a:r>
                        <a:rPr lang="es-ES" dirty="0"/>
                        <a:t>Complementa sus comidas con productos del biohuerto</a:t>
                      </a:r>
                    </a:p>
                    <a:p>
                      <a:r>
                        <a:rPr lang="es-ES" dirty="0"/>
                        <a:t>Usa adecuadamente los puntos de segregación de los RRSS</a:t>
                      </a:r>
                    </a:p>
                    <a:p>
                      <a:endParaRPr lang="es-ES" dirty="0"/>
                    </a:p>
                    <a:p>
                      <a:endParaRPr lang="es-PE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59396135"/>
                  </a:ext>
                </a:extLst>
              </a:tr>
              <a:tr h="204838">
                <a:tc gridSpan="10">
                  <a:txBody>
                    <a:bodyPr/>
                    <a:lstStyle/>
                    <a:p>
                      <a:endParaRPr lang="es-PE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PE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PE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PE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PE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PE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PE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7453278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1977925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object 4"/>
          <p:cNvGrpSpPr/>
          <p:nvPr/>
        </p:nvGrpSpPr>
        <p:grpSpPr>
          <a:xfrm>
            <a:off x="356361" y="1727961"/>
            <a:ext cx="631825" cy="622300"/>
            <a:chOff x="356361" y="1727961"/>
            <a:chExt cx="631825" cy="622300"/>
          </a:xfrm>
        </p:grpSpPr>
        <p:sp>
          <p:nvSpPr>
            <p:cNvPr id="5" name="object 5"/>
            <p:cNvSpPr/>
            <p:nvPr/>
          </p:nvSpPr>
          <p:spPr>
            <a:xfrm>
              <a:off x="362711" y="1734311"/>
              <a:ext cx="619125" cy="609600"/>
            </a:xfrm>
            <a:custGeom>
              <a:avLst/>
              <a:gdLst/>
              <a:ahLst/>
              <a:cxnLst/>
              <a:rect l="l" t="t" r="r" b="b"/>
              <a:pathLst>
                <a:path w="619125" h="609600">
                  <a:moveTo>
                    <a:pt x="309372" y="0"/>
                  </a:moveTo>
                  <a:lnTo>
                    <a:pt x="263654" y="3306"/>
                  </a:lnTo>
                  <a:lnTo>
                    <a:pt x="220019" y="12909"/>
                  </a:lnTo>
                  <a:lnTo>
                    <a:pt x="178946" y="28338"/>
                  </a:lnTo>
                  <a:lnTo>
                    <a:pt x="140913" y="49120"/>
                  </a:lnTo>
                  <a:lnTo>
                    <a:pt x="106399" y="74783"/>
                  </a:lnTo>
                  <a:lnTo>
                    <a:pt x="75882" y="104853"/>
                  </a:lnTo>
                  <a:lnTo>
                    <a:pt x="49840" y="138860"/>
                  </a:lnTo>
                  <a:lnTo>
                    <a:pt x="28753" y="176330"/>
                  </a:lnTo>
                  <a:lnTo>
                    <a:pt x="13098" y="216792"/>
                  </a:lnTo>
                  <a:lnTo>
                    <a:pt x="3354" y="259772"/>
                  </a:lnTo>
                  <a:lnTo>
                    <a:pt x="0" y="304800"/>
                  </a:lnTo>
                  <a:lnTo>
                    <a:pt x="3354" y="349827"/>
                  </a:lnTo>
                  <a:lnTo>
                    <a:pt x="13098" y="392807"/>
                  </a:lnTo>
                  <a:lnTo>
                    <a:pt x="28753" y="433269"/>
                  </a:lnTo>
                  <a:lnTo>
                    <a:pt x="49840" y="470739"/>
                  </a:lnTo>
                  <a:lnTo>
                    <a:pt x="75882" y="504746"/>
                  </a:lnTo>
                  <a:lnTo>
                    <a:pt x="106399" y="534816"/>
                  </a:lnTo>
                  <a:lnTo>
                    <a:pt x="140913" y="560479"/>
                  </a:lnTo>
                  <a:lnTo>
                    <a:pt x="178946" y="581261"/>
                  </a:lnTo>
                  <a:lnTo>
                    <a:pt x="220019" y="596690"/>
                  </a:lnTo>
                  <a:lnTo>
                    <a:pt x="263654" y="606293"/>
                  </a:lnTo>
                  <a:lnTo>
                    <a:pt x="309372" y="609600"/>
                  </a:lnTo>
                  <a:lnTo>
                    <a:pt x="355089" y="606293"/>
                  </a:lnTo>
                  <a:lnTo>
                    <a:pt x="398724" y="596690"/>
                  </a:lnTo>
                  <a:lnTo>
                    <a:pt x="439797" y="581261"/>
                  </a:lnTo>
                  <a:lnTo>
                    <a:pt x="477830" y="560479"/>
                  </a:lnTo>
                  <a:lnTo>
                    <a:pt x="512344" y="534816"/>
                  </a:lnTo>
                  <a:lnTo>
                    <a:pt x="542861" y="504746"/>
                  </a:lnTo>
                  <a:lnTo>
                    <a:pt x="568903" y="470739"/>
                  </a:lnTo>
                  <a:lnTo>
                    <a:pt x="589990" y="433269"/>
                  </a:lnTo>
                  <a:lnTo>
                    <a:pt x="605645" y="392807"/>
                  </a:lnTo>
                  <a:lnTo>
                    <a:pt x="615389" y="349827"/>
                  </a:lnTo>
                  <a:lnTo>
                    <a:pt x="618744" y="304800"/>
                  </a:lnTo>
                  <a:lnTo>
                    <a:pt x="615389" y="259772"/>
                  </a:lnTo>
                  <a:lnTo>
                    <a:pt x="605645" y="216792"/>
                  </a:lnTo>
                  <a:lnTo>
                    <a:pt x="589990" y="176330"/>
                  </a:lnTo>
                  <a:lnTo>
                    <a:pt x="568903" y="138860"/>
                  </a:lnTo>
                  <a:lnTo>
                    <a:pt x="542861" y="104853"/>
                  </a:lnTo>
                  <a:lnTo>
                    <a:pt x="512344" y="74783"/>
                  </a:lnTo>
                  <a:lnTo>
                    <a:pt x="477830" y="49120"/>
                  </a:lnTo>
                  <a:lnTo>
                    <a:pt x="439797" y="28338"/>
                  </a:lnTo>
                  <a:lnTo>
                    <a:pt x="398724" y="12909"/>
                  </a:lnTo>
                  <a:lnTo>
                    <a:pt x="355089" y="3306"/>
                  </a:lnTo>
                  <a:lnTo>
                    <a:pt x="309372" y="0"/>
                  </a:lnTo>
                  <a:close/>
                </a:path>
              </a:pathLst>
            </a:custGeom>
            <a:solidFill>
              <a:srgbClr val="92D05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362711" y="1734311"/>
              <a:ext cx="619125" cy="609600"/>
            </a:xfrm>
            <a:custGeom>
              <a:avLst/>
              <a:gdLst/>
              <a:ahLst/>
              <a:cxnLst/>
              <a:rect l="l" t="t" r="r" b="b"/>
              <a:pathLst>
                <a:path w="619125" h="609600">
                  <a:moveTo>
                    <a:pt x="0" y="304800"/>
                  </a:moveTo>
                  <a:lnTo>
                    <a:pt x="3354" y="259772"/>
                  </a:lnTo>
                  <a:lnTo>
                    <a:pt x="13098" y="216792"/>
                  </a:lnTo>
                  <a:lnTo>
                    <a:pt x="28753" y="176330"/>
                  </a:lnTo>
                  <a:lnTo>
                    <a:pt x="49840" y="138860"/>
                  </a:lnTo>
                  <a:lnTo>
                    <a:pt x="75882" y="104853"/>
                  </a:lnTo>
                  <a:lnTo>
                    <a:pt x="106399" y="74783"/>
                  </a:lnTo>
                  <a:lnTo>
                    <a:pt x="140913" y="49120"/>
                  </a:lnTo>
                  <a:lnTo>
                    <a:pt x="178946" y="28338"/>
                  </a:lnTo>
                  <a:lnTo>
                    <a:pt x="220019" y="12909"/>
                  </a:lnTo>
                  <a:lnTo>
                    <a:pt x="263654" y="3306"/>
                  </a:lnTo>
                  <a:lnTo>
                    <a:pt x="309372" y="0"/>
                  </a:lnTo>
                  <a:lnTo>
                    <a:pt x="355089" y="3306"/>
                  </a:lnTo>
                  <a:lnTo>
                    <a:pt x="398724" y="12909"/>
                  </a:lnTo>
                  <a:lnTo>
                    <a:pt x="439797" y="28338"/>
                  </a:lnTo>
                  <a:lnTo>
                    <a:pt x="477830" y="49120"/>
                  </a:lnTo>
                  <a:lnTo>
                    <a:pt x="512344" y="74783"/>
                  </a:lnTo>
                  <a:lnTo>
                    <a:pt x="542861" y="104853"/>
                  </a:lnTo>
                  <a:lnTo>
                    <a:pt x="568903" y="138860"/>
                  </a:lnTo>
                  <a:lnTo>
                    <a:pt x="589990" y="176330"/>
                  </a:lnTo>
                  <a:lnTo>
                    <a:pt x="605645" y="216792"/>
                  </a:lnTo>
                  <a:lnTo>
                    <a:pt x="615389" y="259772"/>
                  </a:lnTo>
                  <a:lnTo>
                    <a:pt x="618744" y="304800"/>
                  </a:lnTo>
                  <a:lnTo>
                    <a:pt x="615389" y="349827"/>
                  </a:lnTo>
                  <a:lnTo>
                    <a:pt x="605645" y="392807"/>
                  </a:lnTo>
                  <a:lnTo>
                    <a:pt x="589990" y="433269"/>
                  </a:lnTo>
                  <a:lnTo>
                    <a:pt x="568903" y="470739"/>
                  </a:lnTo>
                  <a:lnTo>
                    <a:pt x="542861" y="504746"/>
                  </a:lnTo>
                  <a:lnTo>
                    <a:pt x="512344" y="534816"/>
                  </a:lnTo>
                  <a:lnTo>
                    <a:pt x="477830" y="560479"/>
                  </a:lnTo>
                  <a:lnTo>
                    <a:pt x="439797" y="581261"/>
                  </a:lnTo>
                  <a:lnTo>
                    <a:pt x="398724" y="596690"/>
                  </a:lnTo>
                  <a:lnTo>
                    <a:pt x="355089" y="606293"/>
                  </a:lnTo>
                  <a:lnTo>
                    <a:pt x="309372" y="609600"/>
                  </a:lnTo>
                  <a:lnTo>
                    <a:pt x="263654" y="606293"/>
                  </a:lnTo>
                  <a:lnTo>
                    <a:pt x="220019" y="596690"/>
                  </a:lnTo>
                  <a:lnTo>
                    <a:pt x="178946" y="581261"/>
                  </a:lnTo>
                  <a:lnTo>
                    <a:pt x="140913" y="560479"/>
                  </a:lnTo>
                  <a:lnTo>
                    <a:pt x="106399" y="534816"/>
                  </a:lnTo>
                  <a:lnTo>
                    <a:pt x="75882" y="504746"/>
                  </a:lnTo>
                  <a:lnTo>
                    <a:pt x="49840" y="470739"/>
                  </a:lnTo>
                  <a:lnTo>
                    <a:pt x="28753" y="433269"/>
                  </a:lnTo>
                  <a:lnTo>
                    <a:pt x="13098" y="392807"/>
                  </a:lnTo>
                  <a:lnTo>
                    <a:pt x="3354" y="349827"/>
                  </a:lnTo>
                  <a:lnTo>
                    <a:pt x="0" y="304800"/>
                  </a:lnTo>
                  <a:close/>
                </a:path>
              </a:pathLst>
            </a:custGeom>
            <a:ln w="12700">
              <a:solidFill>
                <a:srgbClr val="00D56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object 7"/>
          <p:cNvSpPr txBox="1"/>
          <p:nvPr/>
        </p:nvSpPr>
        <p:spPr>
          <a:xfrm>
            <a:off x="562762" y="1823720"/>
            <a:ext cx="217804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spc="-50" dirty="0">
                <a:solidFill>
                  <a:srgbClr val="FFFFFF"/>
                </a:solidFill>
                <a:latin typeface="Calibri"/>
                <a:cs typeface="Calibri"/>
              </a:rPr>
              <a:t>D</a:t>
            </a:r>
            <a:endParaRPr sz="2400">
              <a:latin typeface="Calibri"/>
              <a:cs typeface="Calibri"/>
            </a:endParaRPr>
          </a:p>
        </p:txBody>
      </p:sp>
      <p:sp>
        <p:nvSpPr>
          <p:cNvPr id="8" name="object 8"/>
          <p:cNvSpPr txBox="1">
            <a:spLocks noGrp="1"/>
          </p:cNvSpPr>
          <p:nvPr>
            <p:ph type="title"/>
          </p:nvPr>
        </p:nvSpPr>
        <p:spPr>
          <a:xfrm>
            <a:off x="1217167" y="1661286"/>
            <a:ext cx="3345179" cy="8788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95"/>
              </a:spcBef>
            </a:pPr>
            <a:r>
              <a:rPr spc="-10" dirty="0">
                <a:latin typeface="Calibri"/>
                <a:cs typeface="Calibri"/>
              </a:rPr>
              <a:t>Elaborando</a:t>
            </a:r>
            <a:r>
              <a:rPr spc="-60" dirty="0">
                <a:latin typeface="Calibri"/>
                <a:cs typeface="Calibri"/>
              </a:rPr>
              <a:t> </a:t>
            </a:r>
            <a:r>
              <a:rPr dirty="0">
                <a:latin typeface="Calibri"/>
                <a:cs typeface="Calibri"/>
              </a:rPr>
              <a:t>un</a:t>
            </a:r>
            <a:r>
              <a:rPr spc="-45" dirty="0">
                <a:latin typeface="Calibri"/>
                <a:cs typeface="Calibri"/>
              </a:rPr>
              <a:t> </a:t>
            </a:r>
            <a:r>
              <a:rPr dirty="0">
                <a:latin typeface="Calibri"/>
                <a:cs typeface="Calibri"/>
              </a:rPr>
              <a:t>plan</a:t>
            </a:r>
            <a:r>
              <a:rPr spc="-60" dirty="0">
                <a:latin typeface="Calibri"/>
                <a:cs typeface="Calibri"/>
              </a:rPr>
              <a:t> </a:t>
            </a:r>
            <a:r>
              <a:rPr spc="-25" dirty="0">
                <a:latin typeface="Calibri"/>
                <a:cs typeface="Calibri"/>
              </a:rPr>
              <a:t>de </a:t>
            </a:r>
            <a:r>
              <a:rPr spc="-10" dirty="0">
                <a:latin typeface="Calibri"/>
                <a:cs typeface="Calibri"/>
              </a:rPr>
              <a:t>acción</a:t>
            </a:r>
          </a:p>
        </p:txBody>
      </p:sp>
      <p:grpSp>
        <p:nvGrpSpPr>
          <p:cNvPr id="9" name="object 9"/>
          <p:cNvGrpSpPr/>
          <p:nvPr/>
        </p:nvGrpSpPr>
        <p:grpSpPr>
          <a:xfrm>
            <a:off x="4699986" y="679698"/>
            <a:ext cx="7492365" cy="6178550"/>
            <a:chOff x="4699986" y="679698"/>
            <a:chExt cx="7492365" cy="6178550"/>
          </a:xfrm>
        </p:grpSpPr>
        <p:pic>
          <p:nvPicPr>
            <p:cNvPr id="10" name="object 10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4699986" y="679698"/>
              <a:ext cx="7492013" cy="6178301"/>
            </a:xfrm>
            <a:prstGeom prst="rect">
              <a:avLst/>
            </a:prstGeom>
          </p:spPr>
        </p:pic>
        <p:pic>
          <p:nvPicPr>
            <p:cNvPr id="11" name="object 11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4858511" y="838197"/>
              <a:ext cx="7333488" cy="6019799"/>
            </a:xfrm>
            <a:prstGeom prst="rect">
              <a:avLst/>
            </a:prstGeom>
          </p:spPr>
        </p:pic>
      </p:grpSp>
      <p:pic>
        <p:nvPicPr>
          <p:cNvPr id="12" name="object 12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488271" y="3722027"/>
            <a:ext cx="1529314" cy="2277317"/>
          </a:xfrm>
          <a:prstGeom prst="rect">
            <a:avLst/>
          </a:prstGeom>
        </p:spPr>
      </p:pic>
      <p:sp>
        <p:nvSpPr>
          <p:cNvPr id="13" name="object 13"/>
          <p:cNvSpPr/>
          <p:nvPr/>
        </p:nvSpPr>
        <p:spPr>
          <a:xfrm>
            <a:off x="9300971" y="2136648"/>
            <a:ext cx="226060" cy="170815"/>
          </a:xfrm>
          <a:custGeom>
            <a:avLst/>
            <a:gdLst/>
            <a:ahLst/>
            <a:cxnLst/>
            <a:rect l="l" t="t" r="r" b="b"/>
            <a:pathLst>
              <a:path w="226059" h="170814">
                <a:moveTo>
                  <a:pt x="225551" y="0"/>
                </a:moveTo>
                <a:lnTo>
                  <a:pt x="0" y="0"/>
                </a:lnTo>
                <a:lnTo>
                  <a:pt x="0" y="170687"/>
                </a:lnTo>
                <a:lnTo>
                  <a:pt x="225551" y="170687"/>
                </a:lnTo>
                <a:lnTo>
                  <a:pt x="225551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4" name="object 6">
            <a:extLst>
              <a:ext uri="{FF2B5EF4-FFF2-40B4-BE49-F238E27FC236}">
                <a16:creationId xmlns:a16="http://schemas.microsoft.com/office/drawing/2014/main" id="{6F22EE10-CB64-A545-5AA2-7F76955490AD}"/>
              </a:ext>
            </a:extLst>
          </p:cNvPr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38100" y="0"/>
            <a:ext cx="2552700" cy="553212"/>
          </a:xfrm>
          <a:prstGeom prst="rect">
            <a:avLst/>
          </a:prstGeom>
        </p:spPr>
      </p:pic>
      <p:pic>
        <p:nvPicPr>
          <p:cNvPr id="15" name="Picture 2">
            <a:extLst>
              <a:ext uri="{FF2B5EF4-FFF2-40B4-BE49-F238E27FC236}">
                <a16:creationId xmlns:a16="http://schemas.microsoft.com/office/drawing/2014/main" id="{986C3EF8-9B35-C978-1FBD-73DD90BD2F1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79328" y="-2458"/>
            <a:ext cx="812672" cy="8126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3271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4000" spc="-140" dirty="0">
                <a:solidFill>
                  <a:srgbClr val="000000"/>
                </a:solidFill>
              </a:rPr>
              <a:t>Trabajo</a:t>
            </a:r>
            <a:r>
              <a:rPr sz="4000" spc="-135" dirty="0">
                <a:solidFill>
                  <a:srgbClr val="000000"/>
                </a:solidFill>
              </a:rPr>
              <a:t> </a:t>
            </a:r>
            <a:r>
              <a:rPr sz="4000" spc="-40" dirty="0">
                <a:solidFill>
                  <a:srgbClr val="000000"/>
                </a:solidFill>
              </a:rPr>
              <a:t>articulado</a:t>
            </a:r>
            <a:endParaRPr sz="4000"/>
          </a:p>
        </p:txBody>
      </p:sp>
      <p:pic>
        <p:nvPicPr>
          <p:cNvPr id="8" name="object 8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8218931" y="1987295"/>
            <a:ext cx="3564635" cy="4180332"/>
          </a:xfrm>
          <a:prstGeom prst="rect">
            <a:avLst/>
          </a:prstGeom>
        </p:spPr>
      </p:pic>
      <p:pic>
        <p:nvPicPr>
          <p:cNvPr id="9" name="object 9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408431" y="1993543"/>
            <a:ext cx="7607277" cy="4229720"/>
          </a:xfrm>
          <a:prstGeom prst="rect">
            <a:avLst/>
          </a:prstGeom>
        </p:spPr>
      </p:pic>
      <p:pic>
        <p:nvPicPr>
          <p:cNvPr id="10" name="object 6">
            <a:extLst>
              <a:ext uri="{FF2B5EF4-FFF2-40B4-BE49-F238E27FC236}">
                <a16:creationId xmlns:a16="http://schemas.microsoft.com/office/drawing/2014/main" id="{FE5C4C5E-3E6E-255A-8985-985140853644}"/>
              </a:ext>
            </a:extLst>
          </p:cNvPr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38100" y="0"/>
            <a:ext cx="2552700" cy="553212"/>
          </a:xfrm>
          <a:prstGeom prst="rect">
            <a:avLst/>
          </a:prstGeom>
        </p:spPr>
      </p:pic>
      <p:pic>
        <p:nvPicPr>
          <p:cNvPr id="11" name="Picture 2">
            <a:extLst>
              <a:ext uri="{FF2B5EF4-FFF2-40B4-BE49-F238E27FC236}">
                <a16:creationId xmlns:a16="http://schemas.microsoft.com/office/drawing/2014/main" id="{CF8C24F9-0F9F-6E5E-B9B9-67B2EFBF4E3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79328" y="-2458"/>
            <a:ext cx="812672" cy="8126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436466" y="457791"/>
            <a:ext cx="5889591" cy="867801"/>
          </a:xfrm>
          <a:prstGeom prst="rect">
            <a:avLst/>
          </a:prstGeom>
        </p:spPr>
        <p:txBody>
          <a:bodyPr vert="horz" wrap="square" lIns="0" tIns="432688" rIns="0" bIns="0" rtlCol="0">
            <a:spAutoFit/>
          </a:bodyPr>
          <a:lstStyle/>
          <a:p>
            <a:pPr marL="278130">
              <a:lnSpc>
                <a:spcPct val="100000"/>
              </a:lnSpc>
              <a:spcBef>
                <a:spcPts val="95"/>
              </a:spcBef>
            </a:pPr>
            <a:r>
              <a:rPr spc="-70" dirty="0"/>
              <a:t>Monitoreo</a:t>
            </a:r>
            <a:r>
              <a:rPr spc="-85" dirty="0"/>
              <a:t> </a:t>
            </a:r>
            <a:r>
              <a:rPr dirty="0"/>
              <a:t>y</a:t>
            </a:r>
            <a:r>
              <a:rPr spc="-75" dirty="0"/>
              <a:t> </a:t>
            </a:r>
            <a:r>
              <a:rPr spc="-25" dirty="0"/>
              <a:t>Evaluación</a:t>
            </a:r>
            <a:r>
              <a:rPr spc="-85" dirty="0"/>
              <a:t> </a:t>
            </a:r>
            <a:r>
              <a:rPr dirty="0"/>
              <a:t>del</a:t>
            </a:r>
            <a:r>
              <a:rPr spc="-75" dirty="0"/>
              <a:t> </a:t>
            </a:r>
            <a:r>
              <a:rPr spc="-280" dirty="0"/>
              <a:t>PEAI</a:t>
            </a:r>
          </a:p>
        </p:txBody>
      </p:sp>
      <p:pic>
        <p:nvPicPr>
          <p:cNvPr id="5" name="object 5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295400" y="1377950"/>
            <a:ext cx="10282427" cy="5446519"/>
          </a:xfrm>
          <a:prstGeom prst="rect">
            <a:avLst/>
          </a:prstGeom>
        </p:spPr>
      </p:pic>
      <p:grpSp>
        <p:nvGrpSpPr>
          <p:cNvPr id="6" name="object 6"/>
          <p:cNvGrpSpPr/>
          <p:nvPr/>
        </p:nvGrpSpPr>
        <p:grpSpPr>
          <a:xfrm>
            <a:off x="263397" y="762000"/>
            <a:ext cx="631825" cy="622300"/>
            <a:chOff x="263397" y="1255522"/>
            <a:chExt cx="631825" cy="622300"/>
          </a:xfrm>
        </p:grpSpPr>
        <p:sp>
          <p:nvSpPr>
            <p:cNvPr id="7" name="object 7"/>
            <p:cNvSpPr/>
            <p:nvPr/>
          </p:nvSpPr>
          <p:spPr>
            <a:xfrm>
              <a:off x="269747" y="1261872"/>
              <a:ext cx="619125" cy="609600"/>
            </a:xfrm>
            <a:custGeom>
              <a:avLst/>
              <a:gdLst/>
              <a:ahLst/>
              <a:cxnLst/>
              <a:rect l="l" t="t" r="r" b="b"/>
              <a:pathLst>
                <a:path w="619125" h="609600">
                  <a:moveTo>
                    <a:pt x="309372" y="0"/>
                  </a:moveTo>
                  <a:lnTo>
                    <a:pt x="263654" y="3306"/>
                  </a:lnTo>
                  <a:lnTo>
                    <a:pt x="220019" y="12909"/>
                  </a:lnTo>
                  <a:lnTo>
                    <a:pt x="178946" y="28338"/>
                  </a:lnTo>
                  <a:lnTo>
                    <a:pt x="140913" y="49120"/>
                  </a:lnTo>
                  <a:lnTo>
                    <a:pt x="106399" y="74783"/>
                  </a:lnTo>
                  <a:lnTo>
                    <a:pt x="75882" y="104853"/>
                  </a:lnTo>
                  <a:lnTo>
                    <a:pt x="49840" y="138860"/>
                  </a:lnTo>
                  <a:lnTo>
                    <a:pt x="28753" y="176330"/>
                  </a:lnTo>
                  <a:lnTo>
                    <a:pt x="13098" y="216792"/>
                  </a:lnTo>
                  <a:lnTo>
                    <a:pt x="3354" y="259772"/>
                  </a:lnTo>
                  <a:lnTo>
                    <a:pt x="0" y="304800"/>
                  </a:lnTo>
                  <a:lnTo>
                    <a:pt x="3354" y="349827"/>
                  </a:lnTo>
                  <a:lnTo>
                    <a:pt x="13098" y="392807"/>
                  </a:lnTo>
                  <a:lnTo>
                    <a:pt x="28753" y="433269"/>
                  </a:lnTo>
                  <a:lnTo>
                    <a:pt x="49840" y="470739"/>
                  </a:lnTo>
                  <a:lnTo>
                    <a:pt x="75882" y="504746"/>
                  </a:lnTo>
                  <a:lnTo>
                    <a:pt x="106399" y="534816"/>
                  </a:lnTo>
                  <a:lnTo>
                    <a:pt x="140913" y="560479"/>
                  </a:lnTo>
                  <a:lnTo>
                    <a:pt x="178946" y="581261"/>
                  </a:lnTo>
                  <a:lnTo>
                    <a:pt x="220019" y="596690"/>
                  </a:lnTo>
                  <a:lnTo>
                    <a:pt x="263654" y="606293"/>
                  </a:lnTo>
                  <a:lnTo>
                    <a:pt x="309372" y="609600"/>
                  </a:lnTo>
                  <a:lnTo>
                    <a:pt x="355089" y="606293"/>
                  </a:lnTo>
                  <a:lnTo>
                    <a:pt x="398724" y="596690"/>
                  </a:lnTo>
                  <a:lnTo>
                    <a:pt x="439797" y="581261"/>
                  </a:lnTo>
                  <a:lnTo>
                    <a:pt x="477830" y="560479"/>
                  </a:lnTo>
                  <a:lnTo>
                    <a:pt x="512344" y="534816"/>
                  </a:lnTo>
                  <a:lnTo>
                    <a:pt x="542861" y="504746"/>
                  </a:lnTo>
                  <a:lnTo>
                    <a:pt x="568903" y="470739"/>
                  </a:lnTo>
                  <a:lnTo>
                    <a:pt x="589990" y="433269"/>
                  </a:lnTo>
                  <a:lnTo>
                    <a:pt x="605645" y="392807"/>
                  </a:lnTo>
                  <a:lnTo>
                    <a:pt x="615389" y="349827"/>
                  </a:lnTo>
                  <a:lnTo>
                    <a:pt x="618744" y="304800"/>
                  </a:lnTo>
                  <a:lnTo>
                    <a:pt x="615389" y="259772"/>
                  </a:lnTo>
                  <a:lnTo>
                    <a:pt x="605645" y="216792"/>
                  </a:lnTo>
                  <a:lnTo>
                    <a:pt x="589990" y="176330"/>
                  </a:lnTo>
                  <a:lnTo>
                    <a:pt x="568903" y="138860"/>
                  </a:lnTo>
                  <a:lnTo>
                    <a:pt x="542861" y="104853"/>
                  </a:lnTo>
                  <a:lnTo>
                    <a:pt x="512344" y="74783"/>
                  </a:lnTo>
                  <a:lnTo>
                    <a:pt x="477830" y="49120"/>
                  </a:lnTo>
                  <a:lnTo>
                    <a:pt x="439797" y="28338"/>
                  </a:lnTo>
                  <a:lnTo>
                    <a:pt x="398724" y="12909"/>
                  </a:lnTo>
                  <a:lnTo>
                    <a:pt x="355089" y="3306"/>
                  </a:lnTo>
                  <a:lnTo>
                    <a:pt x="309372" y="0"/>
                  </a:lnTo>
                  <a:close/>
                </a:path>
              </a:pathLst>
            </a:custGeom>
            <a:solidFill>
              <a:srgbClr val="00CC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269747" y="1261872"/>
              <a:ext cx="619125" cy="609600"/>
            </a:xfrm>
            <a:custGeom>
              <a:avLst/>
              <a:gdLst/>
              <a:ahLst/>
              <a:cxnLst/>
              <a:rect l="l" t="t" r="r" b="b"/>
              <a:pathLst>
                <a:path w="619125" h="609600">
                  <a:moveTo>
                    <a:pt x="0" y="304800"/>
                  </a:moveTo>
                  <a:lnTo>
                    <a:pt x="3354" y="259772"/>
                  </a:lnTo>
                  <a:lnTo>
                    <a:pt x="13098" y="216792"/>
                  </a:lnTo>
                  <a:lnTo>
                    <a:pt x="28753" y="176330"/>
                  </a:lnTo>
                  <a:lnTo>
                    <a:pt x="49840" y="138860"/>
                  </a:lnTo>
                  <a:lnTo>
                    <a:pt x="75882" y="104853"/>
                  </a:lnTo>
                  <a:lnTo>
                    <a:pt x="106399" y="74783"/>
                  </a:lnTo>
                  <a:lnTo>
                    <a:pt x="140913" y="49120"/>
                  </a:lnTo>
                  <a:lnTo>
                    <a:pt x="178946" y="28338"/>
                  </a:lnTo>
                  <a:lnTo>
                    <a:pt x="220019" y="12909"/>
                  </a:lnTo>
                  <a:lnTo>
                    <a:pt x="263654" y="3306"/>
                  </a:lnTo>
                  <a:lnTo>
                    <a:pt x="309372" y="0"/>
                  </a:lnTo>
                  <a:lnTo>
                    <a:pt x="355089" y="3306"/>
                  </a:lnTo>
                  <a:lnTo>
                    <a:pt x="398724" y="12909"/>
                  </a:lnTo>
                  <a:lnTo>
                    <a:pt x="439797" y="28338"/>
                  </a:lnTo>
                  <a:lnTo>
                    <a:pt x="477830" y="49120"/>
                  </a:lnTo>
                  <a:lnTo>
                    <a:pt x="512344" y="74783"/>
                  </a:lnTo>
                  <a:lnTo>
                    <a:pt x="542861" y="104853"/>
                  </a:lnTo>
                  <a:lnTo>
                    <a:pt x="568903" y="138860"/>
                  </a:lnTo>
                  <a:lnTo>
                    <a:pt x="589990" y="176330"/>
                  </a:lnTo>
                  <a:lnTo>
                    <a:pt x="605645" y="216792"/>
                  </a:lnTo>
                  <a:lnTo>
                    <a:pt x="615389" y="259772"/>
                  </a:lnTo>
                  <a:lnTo>
                    <a:pt x="618744" y="304800"/>
                  </a:lnTo>
                  <a:lnTo>
                    <a:pt x="615389" y="349827"/>
                  </a:lnTo>
                  <a:lnTo>
                    <a:pt x="605645" y="392807"/>
                  </a:lnTo>
                  <a:lnTo>
                    <a:pt x="589990" y="433269"/>
                  </a:lnTo>
                  <a:lnTo>
                    <a:pt x="568903" y="470739"/>
                  </a:lnTo>
                  <a:lnTo>
                    <a:pt x="542861" y="504746"/>
                  </a:lnTo>
                  <a:lnTo>
                    <a:pt x="512344" y="534816"/>
                  </a:lnTo>
                  <a:lnTo>
                    <a:pt x="477830" y="560479"/>
                  </a:lnTo>
                  <a:lnTo>
                    <a:pt x="439797" y="581261"/>
                  </a:lnTo>
                  <a:lnTo>
                    <a:pt x="398724" y="596690"/>
                  </a:lnTo>
                  <a:lnTo>
                    <a:pt x="355089" y="606293"/>
                  </a:lnTo>
                  <a:lnTo>
                    <a:pt x="309372" y="609600"/>
                  </a:lnTo>
                  <a:lnTo>
                    <a:pt x="263654" y="606293"/>
                  </a:lnTo>
                  <a:lnTo>
                    <a:pt x="220019" y="596690"/>
                  </a:lnTo>
                  <a:lnTo>
                    <a:pt x="178946" y="581261"/>
                  </a:lnTo>
                  <a:lnTo>
                    <a:pt x="140913" y="560479"/>
                  </a:lnTo>
                  <a:lnTo>
                    <a:pt x="106399" y="534816"/>
                  </a:lnTo>
                  <a:lnTo>
                    <a:pt x="75882" y="504746"/>
                  </a:lnTo>
                  <a:lnTo>
                    <a:pt x="49840" y="470739"/>
                  </a:lnTo>
                  <a:lnTo>
                    <a:pt x="28753" y="433269"/>
                  </a:lnTo>
                  <a:lnTo>
                    <a:pt x="13098" y="392807"/>
                  </a:lnTo>
                  <a:lnTo>
                    <a:pt x="3354" y="349827"/>
                  </a:lnTo>
                  <a:lnTo>
                    <a:pt x="0" y="304800"/>
                  </a:lnTo>
                  <a:close/>
                </a:path>
              </a:pathLst>
            </a:custGeom>
            <a:ln w="12700">
              <a:solidFill>
                <a:srgbClr val="507D31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9" name="object 9"/>
          <p:cNvSpPr txBox="1"/>
          <p:nvPr/>
        </p:nvSpPr>
        <p:spPr>
          <a:xfrm>
            <a:off x="491439" y="838200"/>
            <a:ext cx="174625" cy="3917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spc="-50" dirty="0">
                <a:solidFill>
                  <a:srgbClr val="FFFFFF"/>
                </a:solidFill>
                <a:latin typeface="Calibri"/>
                <a:cs typeface="Calibri"/>
              </a:rPr>
              <a:t>E</a:t>
            </a:r>
            <a:endParaRPr sz="2400" dirty="0">
              <a:latin typeface="Calibri"/>
              <a:cs typeface="Calibri"/>
            </a:endParaRPr>
          </a:p>
        </p:txBody>
      </p:sp>
      <p:pic>
        <p:nvPicPr>
          <p:cNvPr id="10" name="object 10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0" y="4556023"/>
            <a:ext cx="1558872" cy="1953979"/>
          </a:xfrm>
          <a:prstGeom prst="rect">
            <a:avLst/>
          </a:prstGeom>
        </p:spPr>
      </p:pic>
      <p:pic>
        <p:nvPicPr>
          <p:cNvPr id="11" name="object 6">
            <a:extLst>
              <a:ext uri="{FF2B5EF4-FFF2-40B4-BE49-F238E27FC236}">
                <a16:creationId xmlns:a16="http://schemas.microsoft.com/office/drawing/2014/main" id="{C8466819-F612-CD07-14F7-7BA4AB186F98}"/>
              </a:ext>
            </a:extLst>
          </p:cNvPr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38100" y="0"/>
            <a:ext cx="2552700" cy="553212"/>
          </a:xfrm>
          <a:prstGeom prst="rect">
            <a:avLst/>
          </a:prstGeom>
        </p:spPr>
      </p:pic>
      <p:pic>
        <p:nvPicPr>
          <p:cNvPr id="12" name="Picture 2">
            <a:extLst>
              <a:ext uri="{FF2B5EF4-FFF2-40B4-BE49-F238E27FC236}">
                <a16:creationId xmlns:a16="http://schemas.microsoft.com/office/drawing/2014/main" id="{7DA2918B-C6DE-F9EB-46C3-7CC7D2C909A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79328" y="-2458"/>
            <a:ext cx="812672" cy="8126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326E5F8-CA83-778E-006C-5366C946C4F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4">
            <a:extLst>
              <a:ext uri="{FF2B5EF4-FFF2-40B4-BE49-F238E27FC236}">
                <a16:creationId xmlns:a16="http://schemas.microsoft.com/office/drawing/2014/main" id="{C9DBE641-7AC4-88FF-3C56-1750F7F3EFE2}"/>
              </a:ext>
            </a:extLst>
          </p:cNvPr>
          <p:cNvSpPr txBox="1">
            <a:spLocks/>
          </p:cNvSpPr>
          <p:nvPr/>
        </p:nvSpPr>
        <p:spPr>
          <a:xfrm>
            <a:off x="6484653" y="436880"/>
            <a:ext cx="4421600" cy="327832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lang="es-PE" sz="2000" spc="-270" dirty="0">
                <a:latin typeface="Arial Black"/>
                <a:cs typeface="Arial Black"/>
              </a:rPr>
              <a:t>PEAI</a:t>
            </a:r>
            <a:r>
              <a:rPr lang="es-PE" sz="2000" spc="-275" dirty="0">
                <a:latin typeface="Arial Black"/>
                <a:cs typeface="Arial Black"/>
              </a:rPr>
              <a:t> </a:t>
            </a:r>
            <a:r>
              <a:rPr lang="es-PE" sz="2000" spc="-50" dirty="0">
                <a:latin typeface="Arial Black"/>
                <a:cs typeface="Arial Black"/>
              </a:rPr>
              <a:t>implementados,</a:t>
            </a:r>
            <a:r>
              <a:rPr lang="es-PE" sz="2000" spc="-210" dirty="0">
                <a:latin typeface="Arial Black"/>
                <a:cs typeface="Arial Black"/>
              </a:rPr>
              <a:t> </a:t>
            </a:r>
            <a:r>
              <a:rPr lang="es-PE" sz="2000" spc="-25" dirty="0">
                <a:latin typeface="Arial Black"/>
                <a:cs typeface="Arial Black"/>
              </a:rPr>
              <a:t>año</a:t>
            </a:r>
            <a:r>
              <a:rPr lang="es-PE" sz="2000" spc="-270" dirty="0">
                <a:latin typeface="Arial Black"/>
                <a:cs typeface="Arial Black"/>
              </a:rPr>
              <a:t> </a:t>
            </a:r>
            <a:r>
              <a:rPr lang="es-PE" sz="2000" spc="-185" dirty="0">
                <a:latin typeface="Arial Black"/>
                <a:cs typeface="Arial Black"/>
              </a:rPr>
              <a:t>2024</a:t>
            </a:r>
            <a:endParaRPr lang="es-PE" sz="2000" dirty="0">
              <a:latin typeface="Arial Black"/>
              <a:cs typeface="Arial Black"/>
            </a:endParaRP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E4686FF5-62D3-B4DF-D832-972BF2E5160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03049" y="851152"/>
            <a:ext cx="4305901" cy="5306165"/>
          </a:xfrm>
          <a:prstGeom prst="rect">
            <a:avLst/>
          </a:prstGeom>
        </p:spPr>
      </p:pic>
      <p:pic>
        <p:nvPicPr>
          <p:cNvPr id="6" name="Imagen 5">
            <a:extLst>
              <a:ext uri="{FF2B5EF4-FFF2-40B4-BE49-F238E27FC236}">
                <a16:creationId xmlns:a16="http://schemas.microsoft.com/office/drawing/2014/main" id="{A2C003A2-2933-7D68-F9EA-6CCDC765421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39840" y="851153"/>
            <a:ext cx="4315427" cy="5306165"/>
          </a:xfrm>
          <a:prstGeom prst="rect">
            <a:avLst/>
          </a:prstGeom>
        </p:spPr>
      </p:pic>
      <p:sp>
        <p:nvSpPr>
          <p:cNvPr id="7" name="object 4">
            <a:extLst>
              <a:ext uri="{FF2B5EF4-FFF2-40B4-BE49-F238E27FC236}">
                <a16:creationId xmlns:a16="http://schemas.microsoft.com/office/drawing/2014/main" id="{C030FD6F-5EAC-46D7-14FA-4880CB96A893}"/>
              </a:ext>
            </a:extLst>
          </p:cNvPr>
          <p:cNvSpPr txBox="1">
            <a:spLocks/>
          </p:cNvSpPr>
          <p:nvPr/>
        </p:nvSpPr>
        <p:spPr>
          <a:xfrm>
            <a:off x="1496535" y="444753"/>
            <a:ext cx="4210813" cy="319959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lang="es-PE" sz="2000" spc="-270" dirty="0">
                <a:latin typeface="Arial Black"/>
                <a:cs typeface="Arial Black"/>
              </a:rPr>
              <a:t>Brigadas de EA y GRD</a:t>
            </a:r>
            <a:r>
              <a:rPr lang="es-PE" sz="2000" spc="-50" dirty="0">
                <a:latin typeface="Arial Black"/>
                <a:cs typeface="Arial Black"/>
              </a:rPr>
              <a:t>,</a:t>
            </a:r>
            <a:r>
              <a:rPr lang="es-PE" sz="2000" spc="-210" dirty="0">
                <a:latin typeface="Arial Black"/>
                <a:cs typeface="Arial Black"/>
              </a:rPr>
              <a:t> </a:t>
            </a:r>
            <a:r>
              <a:rPr lang="es-PE" sz="2000" spc="-25" dirty="0">
                <a:latin typeface="Arial Black"/>
                <a:cs typeface="Arial Black"/>
              </a:rPr>
              <a:t>año</a:t>
            </a:r>
            <a:r>
              <a:rPr lang="es-PE" sz="2000" spc="-270" dirty="0">
                <a:latin typeface="Arial Black"/>
                <a:cs typeface="Arial Black"/>
              </a:rPr>
              <a:t> </a:t>
            </a:r>
            <a:r>
              <a:rPr lang="es-PE" sz="2000" spc="-185" dirty="0">
                <a:latin typeface="Arial Black"/>
                <a:cs typeface="Arial Black"/>
              </a:rPr>
              <a:t>2024</a:t>
            </a:r>
            <a:endParaRPr lang="es-PE" sz="2000" dirty="0">
              <a:latin typeface="Arial Black"/>
              <a:cs typeface="Arial Black"/>
            </a:endParaRPr>
          </a:p>
        </p:txBody>
      </p:sp>
    </p:spTree>
    <p:extLst>
      <p:ext uri="{BB962C8B-B14F-4D97-AF65-F5344CB8AC3E}">
        <p14:creationId xmlns:p14="http://schemas.microsoft.com/office/powerpoint/2010/main" val="67401333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>
          <a:extLst>
            <a:ext uri="{FF2B5EF4-FFF2-40B4-BE49-F238E27FC236}">
              <a16:creationId xmlns:a16="http://schemas.microsoft.com/office/drawing/2014/main" id="{0944E3AC-0F14-A9C2-5FF2-5DFA263A071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object 9">
            <a:extLst>
              <a:ext uri="{FF2B5EF4-FFF2-40B4-BE49-F238E27FC236}">
                <a16:creationId xmlns:a16="http://schemas.microsoft.com/office/drawing/2014/main" id="{0C2C1C18-C2FB-A194-C5A2-506963DB4F34}"/>
              </a:ext>
            </a:extLst>
          </p:cNvPr>
          <p:cNvSpPr txBox="1"/>
          <p:nvPr/>
        </p:nvSpPr>
        <p:spPr>
          <a:xfrm>
            <a:off x="491439" y="838200"/>
            <a:ext cx="174625" cy="3917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spc="-50" dirty="0">
                <a:solidFill>
                  <a:srgbClr val="FFFFFF"/>
                </a:solidFill>
                <a:latin typeface="Calibri"/>
                <a:cs typeface="Calibri"/>
              </a:rPr>
              <a:t>E</a:t>
            </a:r>
            <a:endParaRPr sz="2400" dirty="0">
              <a:latin typeface="Calibri"/>
              <a:cs typeface="Calibri"/>
            </a:endParaRPr>
          </a:p>
        </p:txBody>
      </p:sp>
      <p:pic>
        <p:nvPicPr>
          <p:cNvPr id="11" name="object 6">
            <a:extLst>
              <a:ext uri="{FF2B5EF4-FFF2-40B4-BE49-F238E27FC236}">
                <a16:creationId xmlns:a16="http://schemas.microsoft.com/office/drawing/2014/main" id="{5E683A40-22E1-2EF6-C959-E7F24FCB226D}"/>
              </a:ext>
            </a:extLst>
          </p:cNvPr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8100" y="0"/>
            <a:ext cx="2552700" cy="553212"/>
          </a:xfrm>
          <a:prstGeom prst="rect">
            <a:avLst/>
          </a:prstGeom>
        </p:spPr>
      </p:pic>
      <p:pic>
        <p:nvPicPr>
          <p:cNvPr id="12" name="Picture 2">
            <a:extLst>
              <a:ext uri="{FF2B5EF4-FFF2-40B4-BE49-F238E27FC236}">
                <a16:creationId xmlns:a16="http://schemas.microsoft.com/office/drawing/2014/main" id="{74C6D7A1-ADED-8AB6-F3A6-D622B57751D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79328" y="-2458"/>
            <a:ext cx="812672" cy="8126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Imagen 13">
            <a:extLst>
              <a:ext uri="{FF2B5EF4-FFF2-40B4-BE49-F238E27FC236}">
                <a16:creationId xmlns:a16="http://schemas.microsoft.com/office/drawing/2014/main" id="{8B8C81C4-7CF7-D224-9F15-95DA646E2A4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52600" y="-79663"/>
            <a:ext cx="8305800" cy="68213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296756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81610" rIns="0" bIns="0" rtlCol="0">
            <a:spAutoFit/>
          </a:bodyPr>
          <a:lstStyle/>
          <a:p>
            <a:pPr marL="155575">
              <a:lnSpc>
                <a:spcPct val="100000"/>
              </a:lnSpc>
              <a:spcBef>
                <a:spcPts val="95"/>
              </a:spcBef>
            </a:pPr>
            <a:r>
              <a:rPr spc="114" dirty="0"/>
              <a:t>Conoce</a:t>
            </a:r>
            <a:r>
              <a:rPr spc="-100" dirty="0"/>
              <a:t> </a:t>
            </a:r>
            <a:r>
              <a:rPr dirty="0"/>
              <a:t>más</a:t>
            </a:r>
            <a:r>
              <a:rPr spc="-70" dirty="0"/>
              <a:t> </a:t>
            </a:r>
            <a:r>
              <a:rPr spc="100" dirty="0"/>
              <a:t>de</a:t>
            </a:r>
            <a:r>
              <a:rPr spc="-85" dirty="0"/>
              <a:t> </a:t>
            </a:r>
            <a:r>
              <a:rPr spc="-80" dirty="0"/>
              <a:t>los </a:t>
            </a:r>
            <a:r>
              <a:rPr spc="-275" dirty="0"/>
              <a:t>PEAI</a:t>
            </a:r>
          </a:p>
        </p:txBody>
      </p:sp>
      <p:sp>
        <p:nvSpPr>
          <p:cNvPr id="4" name="object 4"/>
          <p:cNvSpPr/>
          <p:nvPr/>
        </p:nvSpPr>
        <p:spPr>
          <a:xfrm>
            <a:off x="257556" y="940308"/>
            <a:ext cx="539750" cy="539750"/>
          </a:xfrm>
          <a:custGeom>
            <a:avLst/>
            <a:gdLst/>
            <a:ahLst/>
            <a:cxnLst/>
            <a:rect l="l" t="t" r="r" b="b"/>
            <a:pathLst>
              <a:path w="539750" h="539750">
                <a:moveTo>
                  <a:pt x="273583" y="83312"/>
                </a:moveTo>
                <a:lnTo>
                  <a:pt x="225428" y="88984"/>
                </a:lnTo>
                <a:lnTo>
                  <a:pt x="182113" y="104986"/>
                </a:lnTo>
                <a:lnTo>
                  <a:pt x="145384" y="129793"/>
                </a:lnTo>
                <a:lnTo>
                  <a:pt x="116988" y="161882"/>
                </a:lnTo>
                <a:lnTo>
                  <a:pt x="98670" y="199728"/>
                </a:lnTo>
                <a:lnTo>
                  <a:pt x="92176" y="241807"/>
                </a:lnTo>
                <a:lnTo>
                  <a:pt x="96474" y="280364"/>
                </a:lnTo>
                <a:lnTo>
                  <a:pt x="121598" y="336712"/>
                </a:lnTo>
                <a:lnTo>
                  <a:pt x="144101" y="367633"/>
                </a:lnTo>
                <a:lnTo>
                  <a:pt x="149777" y="376300"/>
                </a:lnTo>
                <a:lnTo>
                  <a:pt x="153307" y="383920"/>
                </a:lnTo>
                <a:lnTo>
                  <a:pt x="154495" y="390778"/>
                </a:lnTo>
                <a:lnTo>
                  <a:pt x="156735" y="405935"/>
                </a:lnTo>
                <a:lnTo>
                  <a:pt x="163287" y="420306"/>
                </a:lnTo>
                <a:lnTo>
                  <a:pt x="173901" y="433534"/>
                </a:lnTo>
                <a:lnTo>
                  <a:pt x="188328" y="445262"/>
                </a:lnTo>
                <a:lnTo>
                  <a:pt x="188968" y="456973"/>
                </a:lnTo>
                <a:lnTo>
                  <a:pt x="189818" y="470852"/>
                </a:lnTo>
                <a:lnTo>
                  <a:pt x="190881" y="487299"/>
                </a:lnTo>
                <a:lnTo>
                  <a:pt x="192328" y="494889"/>
                </a:lnTo>
                <a:lnTo>
                  <a:pt x="192362" y="495067"/>
                </a:lnTo>
                <a:lnTo>
                  <a:pt x="197576" y="504396"/>
                </a:lnTo>
                <a:lnTo>
                  <a:pt x="197683" y="504586"/>
                </a:lnTo>
                <a:lnTo>
                  <a:pt x="208988" y="514320"/>
                </a:lnTo>
                <a:lnTo>
                  <a:pt x="228422" y="522731"/>
                </a:lnTo>
                <a:lnTo>
                  <a:pt x="232194" y="527812"/>
                </a:lnTo>
                <a:lnTo>
                  <a:pt x="237159" y="532256"/>
                </a:lnTo>
                <a:lnTo>
                  <a:pt x="247014" y="538226"/>
                </a:lnTo>
                <a:lnTo>
                  <a:pt x="251472" y="539495"/>
                </a:lnTo>
                <a:lnTo>
                  <a:pt x="295706" y="539495"/>
                </a:lnTo>
                <a:lnTo>
                  <a:pt x="300164" y="538226"/>
                </a:lnTo>
                <a:lnTo>
                  <a:pt x="310019" y="532256"/>
                </a:lnTo>
                <a:lnTo>
                  <a:pt x="314972" y="527812"/>
                </a:lnTo>
                <a:lnTo>
                  <a:pt x="318820" y="522731"/>
                </a:lnTo>
                <a:lnTo>
                  <a:pt x="338084" y="514320"/>
                </a:lnTo>
                <a:lnTo>
                  <a:pt x="357360" y="470852"/>
                </a:lnTo>
                <a:lnTo>
                  <a:pt x="358851" y="445262"/>
                </a:lnTo>
                <a:lnTo>
                  <a:pt x="373276" y="433534"/>
                </a:lnTo>
                <a:lnTo>
                  <a:pt x="383886" y="420306"/>
                </a:lnTo>
                <a:lnTo>
                  <a:pt x="387155" y="413130"/>
                </a:lnTo>
                <a:lnTo>
                  <a:pt x="217525" y="413130"/>
                </a:lnTo>
                <a:lnTo>
                  <a:pt x="211751" y="409102"/>
                </a:lnTo>
                <a:lnTo>
                  <a:pt x="206192" y="403955"/>
                </a:lnTo>
                <a:lnTo>
                  <a:pt x="202007" y="397807"/>
                </a:lnTo>
                <a:lnTo>
                  <a:pt x="200355" y="390778"/>
                </a:lnTo>
                <a:lnTo>
                  <a:pt x="198354" y="376300"/>
                </a:lnTo>
                <a:lnTo>
                  <a:pt x="198269" y="375681"/>
                </a:lnTo>
                <a:lnTo>
                  <a:pt x="198169" y="374959"/>
                </a:lnTo>
                <a:lnTo>
                  <a:pt x="192354" y="360616"/>
                </a:lnTo>
                <a:lnTo>
                  <a:pt x="184037" y="347130"/>
                </a:lnTo>
                <a:lnTo>
                  <a:pt x="174155" y="333628"/>
                </a:lnTo>
                <a:lnTo>
                  <a:pt x="161473" y="316156"/>
                </a:lnTo>
                <a:lnTo>
                  <a:pt x="158817" y="311562"/>
                </a:lnTo>
                <a:lnTo>
                  <a:pt x="149823" y="295894"/>
                </a:lnTo>
                <a:lnTo>
                  <a:pt x="141363" y="271607"/>
                </a:lnTo>
                <a:lnTo>
                  <a:pt x="138087" y="241807"/>
                </a:lnTo>
                <a:lnTo>
                  <a:pt x="148749" y="196312"/>
                </a:lnTo>
                <a:lnTo>
                  <a:pt x="177812" y="159115"/>
                </a:lnTo>
                <a:lnTo>
                  <a:pt x="220886" y="133990"/>
                </a:lnTo>
                <a:lnTo>
                  <a:pt x="273583" y="124713"/>
                </a:lnTo>
                <a:lnTo>
                  <a:pt x="394265" y="124713"/>
                </a:lnTo>
                <a:lnTo>
                  <a:pt x="365059" y="104986"/>
                </a:lnTo>
                <a:lnTo>
                  <a:pt x="321743" y="88984"/>
                </a:lnTo>
                <a:lnTo>
                  <a:pt x="273583" y="83312"/>
                </a:lnTo>
                <a:close/>
              </a:path>
              <a:path w="539750" h="539750">
                <a:moveTo>
                  <a:pt x="394265" y="124713"/>
                </a:moveTo>
                <a:lnTo>
                  <a:pt x="273583" y="124713"/>
                </a:lnTo>
                <a:lnTo>
                  <a:pt x="326617" y="133990"/>
                </a:lnTo>
                <a:lnTo>
                  <a:pt x="326403" y="133990"/>
                </a:lnTo>
                <a:lnTo>
                  <a:pt x="369442" y="159115"/>
                </a:lnTo>
                <a:lnTo>
                  <a:pt x="398481" y="196312"/>
                </a:lnTo>
                <a:lnTo>
                  <a:pt x="409143" y="241807"/>
                </a:lnTo>
                <a:lnTo>
                  <a:pt x="405877" y="271607"/>
                </a:lnTo>
                <a:lnTo>
                  <a:pt x="397408" y="295894"/>
                </a:lnTo>
                <a:lnTo>
                  <a:pt x="385729" y="316156"/>
                </a:lnTo>
                <a:lnTo>
                  <a:pt x="372833" y="333882"/>
                </a:lnTo>
                <a:lnTo>
                  <a:pt x="363122" y="347130"/>
                </a:lnTo>
                <a:lnTo>
                  <a:pt x="354809" y="360616"/>
                </a:lnTo>
                <a:lnTo>
                  <a:pt x="349005" y="374959"/>
                </a:lnTo>
                <a:lnTo>
                  <a:pt x="346824" y="390778"/>
                </a:lnTo>
                <a:lnTo>
                  <a:pt x="345171" y="397807"/>
                </a:lnTo>
                <a:lnTo>
                  <a:pt x="340987" y="403955"/>
                </a:lnTo>
                <a:lnTo>
                  <a:pt x="335428" y="409102"/>
                </a:lnTo>
                <a:lnTo>
                  <a:pt x="329653" y="413130"/>
                </a:lnTo>
                <a:lnTo>
                  <a:pt x="387155" y="413130"/>
                </a:lnTo>
                <a:lnTo>
                  <a:pt x="390433" y="405935"/>
                </a:lnTo>
                <a:lnTo>
                  <a:pt x="392558" y="391540"/>
                </a:lnTo>
                <a:lnTo>
                  <a:pt x="392671" y="390778"/>
                </a:lnTo>
                <a:lnTo>
                  <a:pt x="393860" y="383920"/>
                </a:lnTo>
                <a:lnTo>
                  <a:pt x="397396" y="376300"/>
                </a:lnTo>
                <a:lnTo>
                  <a:pt x="402974" y="367791"/>
                </a:lnTo>
                <a:lnTo>
                  <a:pt x="410776" y="357250"/>
                </a:lnTo>
                <a:lnTo>
                  <a:pt x="425607" y="336712"/>
                </a:lnTo>
                <a:lnTo>
                  <a:pt x="439902" y="311562"/>
                </a:lnTo>
                <a:lnTo>
                  <a:pt x="450711" y="280364"/>
                </a:lnTo>
                <a:lnTo>
                  <a:pt x="454990" y="241807"/>
                </a:lnTo>
                <a:lnTo>
                  <a:pt x="448497" y="199728"/>
                </a:lnTo>
                <a:lnTo>
                  <a:pt x="430180" y="161882"/>
                </a:lnTo>
                <a:lnTo>
                  <a:pt x="401786" y="129793"/>
                </a:lnTo>
                <a:lnTo>
                  <a:pt x="394265" y="124713"/>
                </a:lnTo>
                <a:close/>
              </a:path>
              <a:path w="539750" h="539750">
                <a:moveTo>
                  <a:pt x="269786" y="339725"/>
                </a:moveTo>
                <a:lnTo>
                  <a:pt x="258665" y="341772"/>
                </a:lnTo>
                <a:lnTo>
                  <a:pt x="249540" y="347344"/>
                </a:lnTo>
                <a:lnTo>
                  <a:pt x="243366" y="355584"/>
                </a:lnTo>
                <a:lnTo>
                  <a:pt x="241096" y="365632"/>
                </a:lnTo>
                <a:lnTo>
                  <a:pt x="243366" y="375681"/>
                </a:lnTo>
                <a:lnTo>
                  <a:pt x="249540" y="383920"/>
                </a:lnTo>
                <a:lnTo>
                  <a:pt x="258665" y="389493"/>
                </a:lnTo>
                <a:lnTo>
                  <a:pt x="269786" y="391540"/>
                </a:lnTo>
                <a:lnTo>
                  <a:pt x="280905" y="389493"/>
                </a:lnTo>
                <a:lnTo>
                  <a:pt x="290025" y="383920"/>
                </a:lnTo>
                <a:lnTo>
                  <a:pt x="296194" y="375681"/>
                </a:lnTo>
                <a:lnTo>
                  <a:pt x="298462" y="365632"/>
                </a:lnTo>
                <a:lnTo>
                  <a:pt x="296194" y="355584"/>
                </a:lnTo>
                <a:lnTo>
                  <a:pt x="290025" y="347344"/>
                </a:lnTo>
                <a:lnTo>
                  <a:pt x="280905" y="341772"/>
                </a:lnTo>
                <a:lnTo>
                  <a:pt x="269786" y="339725"/>
                </a:lnTo>
                <a:close/>
              </a:path>
              <a:path w="539750" h="539750">
                <a:moveTo>
                  <a:pt x="465175" y="332993"/>
                </a:moveTo>
                <a:lnTo>
                  <a:pt x="452183" y="343407"/>
                </a:lnTo>
                <a:lnTo>
                  <a:pt x="454101" y="349757"/>
                </a:lnTo>
                <a:lnTo>
                  <a:pt x="459574" y="352678"/>
                </a:lnTo>
                <a:lnTo>
                  <a:pt x="489356" y="368172"/>
                </a:lnTo>
                <a:lnTo>
                  <a:pt x="491159" y="369188"/>
                </a:lnTo>
                <a:lnTo>
                  <a:pt x="493128" y="369569"/>
                </a:lnTo>
                <a:lnTo>
                  <a:pt x="499021" y="369569"/>
                </a:lnTo>
                <a:lnTo>
                  <a:pt x="502881" y="367791"/>
                </a:lnTo>
                <a:lnTo>
                  <a:pt x="505028" y="364489"/>
                </a:lnTo>
                <a:lnTo>
                  <a:pt x="508203" y="359409"/>
                </a:lnTo>
                <a:lnTo>
                  <a:pt x="506336" y="353187"/>
                </a:lnTo>
                <a:lnTo>
                  <a:pt x="500824" y="350265"/>
                </a:lnTo>
                <a:lnTo>
                  <a:pt x="471017" y="334771"/>
                </a:lnTo>
                <a:lnTo>
                  <a:pt x="468299" y="333247"/>
                </a:lnTo>
                <a:lnTo>
                  <a:pt x="465175" y="332993"/>
                </a:lnTo>
                <a:close/>
              </a:path>
              <a:path w="539750" h="539750">
                <a:moveTo>
                  <a:pt x="280582" y="161882"/>
                </a:moveTo>
                <a:lnTo>
                  <a:pt x="256876" y="161882"/>
                </a:lnTo>
                <a:lnTo>
                  <a:pt x="248361" y="166354"/>
                </a:lnTo>
                <a:lnTo>
                  <a:pt x="242957" y="173936"/>
                </a:lnTo>
                <a:lnTo>
                  <a:pt x="241096" y="184530"/>
                </a:lnTo>
                <a:lnTo>
                  <a:pt x="241096" y="225932"/>
                </a:lnTo>
                <a:lnTo>
                  <a:pt x="241748" y="230758"/>
                </a:lnTo>
                <a:lnTo>
                  <a:pt x="254736" y="319150"/>
                </a:lnTo>
                <a:lnTo>
                  <a:pt x="259613" y="321690"/>
                </a:lnTo>
                <a:lnTo>
                  <a:pt x="277787" y="321690"/>
                </a:lnTo>
                <a:lnTo>
                  <a:pt x="282727" y="319150"/>
                </a:lnTo>
                <a:lnTo>
                  <a:pt x="284098" y="310006"/>
                </a:lnTo>
                <a:lnTo>
                  <a:pt x="294932" y="236092"/>
                </a:lnTo>
                <a:lnTo>
                  <a:pt x="295617" y="231012"/>
                </a:lnTo>
                <a:lnTo>
                  <a:pt x="296367" y="225932"/>
                </a:lnTo>
                <a:lnTo>
                  <a:pt x="296367" y="184530"/>
                </a:lnTo>
                <a:lnTo>
                  <a:pt x="294504" y="173936"/>
                </a:lnTo>
                <a:lnTo>
                  <a:pt x="289098" y="166354"/>
                </a:lnTo>
                <a:lnTo>
                  <a:pt x="280582" y="161882"/>
                </a:lnTo>
                <a:close/>
              </a:path>
              <a:path w="539750" h="539750">
                <a:moveTo>
                  <a:pt x="534339" y="230758"/>
                </a:moveTo>
                <a:lnTo>
                  <a:pt x="487324" y="230758"/>
                </a:lnTo>
                <a:lnTo>
                  <a:pt x="482180" y="235457"/>
                </a:lnTo>
                <a:lnTo>
                  <a:pt x="482180" y="246887"/>
                </a:lnTo>
                <a:lnTo>
                  <a:pt x="487324" y="251459"/>
                </a:lnTo>
                <a:lnTo>
                  <a:pt x="534339" y="251459"/>
                </a:lnTo>
                <a:lnTo>
                  <a:pt x="539496" y="246887"/>
                </a:lnTo>
                <a:lnTo>
                  <a:pt x="539496" y="235457"/>
                </a:lnTo>
                <a:lnTo>
                  <a:pt x="534339" y="230758"/>
                </a:lnTo>
                <a:close/>
              </a:path>
              <a:path w="539750" h="539750">
                <a:moveTo>
                  <a:pt x="268731" y="160274"/>
                </a:moveTo>
                <a:lnTo>
                  <a:pt x="256376" y="161882"/>
                </a:lnTo>
                <a:lnTo>
                  <a:pt x="281082" y="161882"/>
                </a:lnTo>
                <a:lnTo>
                  <a:pt x="268731" y="160274"/>
                </a:lnTo>
                <a:close/>
              </a:path>
              <a:path w="539750" h="539750">
                <a:moveTo>
                  <a:pt x="495249" y="115062"/>
                </a:moveTo>
                <a:lnTo>
                  <a:pt x="492125" y="115315"/>
                </a:lnTo>
                <a:lnTo>
                  <a:pt x="489356" y="116712"/>
                </a:lnTo>
                <a:lnTo>
                  <a:pt x="454101" y="135254"/>
                </a:lnTo>
                <a:lnTo>
                  <a:pt x="452183" y="141477"/>
                </a:lnTo>
                <a:lnTo>
                  <a:pt x="455345" y="146430"/>
                </a:lnTo>
                <a:lnTo>
                  <a:pt x="457517" y="149732"/>
                </a:lnTo>
                <a:lnTo>
                  <a:pt x="461352" y="151637"/>
                </a:lnTo>
                <a:lnTo>
                  <a:pt x="467245" y="151637"/>
                </a:lnTo>
                <a:lnTo>
                  <a:pt x="469226" y="151256"/>
                </a:lnTo>
                <a:lnTo>
                  <a:pt x="471017" y="150240"/>
                </a:lnTo>
                <a:lnTo>
                  <a:pt x="500824" y="134746"/>
                </a:lnTo>
                <a:lnTo>
                  <a:pt x="506336" y="131825"/>
                </a:lnTo>
                <a:lnTo>
                  <a:pt x="508203" y="125475"/>
                </a:lnTo>
                <a:lnTo>
                  <a:pt x="505028" y="120522"/>
                </a:lnTo>
                <a:lnTo>
                  <a:pt x="503453" y="118109"/>
                </a:lnTo>
                <a:lnTo>
                  <a:pt x="500913" y="116458"/>
                </a:lnTo>
                <a:lnTo>
                  <a:pt x="498081" y="115696"/>
                </a:lnTo>
                <a:lnTo>
                  <a:pt x="495249" y="115062"/>
                </a:lnTo>
                <a:close/>
              </a:path>
              <a:path w="539750" h="539750">
                <a:moveTo>
                  <a:pt x="76885" y="332993"/>
                </a:moveTo>
                <a:lnTo>
                  <a:pt x="73761" y="333247"/>
                </a:lnTo>
                <a:lnTo>
                  <a:pt x="71005" y="334771"/>
                </a:lnTo>
                <a:lnTo>
                  <a:pt x="35686" y="353187"/>
                </a:lnTo>
                <a:lnTo>
                  <a:pt x="33832" y="359409"/>
                </a:lnTo>
                <a:lnTo>
                  <a:pt x="36995" y="364363"/>
                </a:lnTo>
                <a:lnTo>
                  <a:pt x="39103" y="367791"/>
                </a:lnTo>
                <a:lnTo>
                  <a:pt x="43014" y="369569"/>
                </a:lnTo>
                <a:lnTo>
                  <a:pt x="48894" y="369569"/>
                </a:lnTo>
                <a:lnTo>
                  <a:pt x="50876" y="369188"/>
                </a:lnTo>
                <a:lnTo>
                  <a:pt x="52666" y="368172"/>
                </a:lnTo>
                <a:lnTo>
                  <a:pt x="82473" y="352678"/>
                </a:lnTo>
                <a:lnTo>
                  <a:pt x="87934" y="349757"/>
                </a:lnTo>
                <a:lnTo>
                  <a:pt x="89839" y="343407"/>
                </a:lnTo>
                <a:lnTo>
                  <a:pt x="86677" y="338454"/>
                </a:lnTo>
                <a:lnTo>
                  <a:pt x="85102" y="336041"/>
                </a:lnTo>
                <a:lnTo>
                  <a:pt x="82562" y="334390"/>
                </a:lnTo>
                <a:lnTo>
                  <a:pt x="79730" y="333628"/>
                </a:lnTo>
                <a:lnTo>
                  <a:pt x="76885" y="332993"/>
                </a:lnTo>
                <a:close/>
              </a:path>
              <a:path w="539750" h="539750">
                <a:moveTo>
                  <a:pt x="52235" y="230758"/>
                </a:moveTo>
                <a:lnTo>
                  <a:pt x="5156" y="230758"/>
                </a:lnTo>
                <a:lnTo>
                  <a:pt x="0" y="235457"/>
                </a:lnTo>
                <a:lnTo>
                  <a:pt x="0" y="246887"/>
                </a:lnTo>
                <a:lnTo>
                  <a:pt x="5156" y="251459"/>
                </a:lnTo>
                <a:lnTo>
                  <a:pt x="52235" y="251459"/>
                </a:lnTo>
                <a:lnTo>
                  <a:pt x="57315" y="246887"/>
                </a:lnTo>
                <a:lnTo>
                  <a:pt x="57315" y="235457"/>
                </a:lnTo>
                <a:lnTo>
                  <a:pt x="52235" y="230758"/>
                </a:lnTo>
                <a:close/>
              </a:path>
              <a:path w="539750" h="539750">
                <a:moveTo>
                  <a:pt x="46799" y="115062"/>
                </a:moveTo>
                <a:lnTo>
                  <a:pt x="33820" y="125475"/>
                </a:lnTo>
                <a:lnTo>
                  <a:pt x="35750" y="131825"/>
                </a:lnTo>
                <a:lnTo>
                  <a:pt x="41186" y="134746"/>
                </a:lnTo>
                <a:lnTo>
                  <a:pt x="70993" y="150240"/>
                </a:lnTo>
                <a:lnTo>
                  <a:pt x="72783" y="151256"/>
                </a:lnTo>
                <a:lnTo>
                  <a:pt x="74764" y="151637"/>
                </a:lnTo>
                <a:lnTo>
                  <a:pt x="80657" y="151637"/>
                </a:lnTo>
                <a:lnTo>
                  <a:pt x="84493" y="149859"/>
                </a:lnTo>
                <a:lnTo>
                  <a:pt x="89827" y="141477"/>
                </a:lnTo>
                <a:lnTo>
                  <a:pt x="87960" y="135254"/>
                </a:lnTo>
                <a:lnTo>
                  <a:pt x="52654" y="116712"/>
                </a:lnTo>
                <a:lnTo>
                  <a:pt x="49923" y="115315"/>
                </a:lnTo>
                <a:lnTo>
                  <a:pt x="46799" y="115062"/>
                </a:lnTo>
                <a:close/>
              </a:path>
              <a:path w="539750" h="539750">
                <a:moveTo>
                  <a:pt x="139217" y="31750"/>
                </a:moveTo>
                <a:lnTo>
                  <a:pt x="136080" y="32003"/>
                </a:lnTo>
                <a:lnTo>
                  <a:pt x="133337" y="33400"/>
                </a:lnTo>
                <a:lnTo>
                  <a:pt x="127876" y="36321"/>
                </a:lnTo>
                <a:lnTo>
                  <a:pt x="126022" y="42671"/>
                </a:lnTo>
                <a:lnTo>
                  <a:pt x="146342" y="74549"/>
                </a:lnTo>
                <a:lnTo>
                  <a:pt x="148513" y="77850"/>
                </a:lnTo>
                <a:lnTo>
                  <a:pt x="152349" y="79755"/>
                </a:lnTo>
                <a:lnTo>
                  <a:pt x="158242" y="79755"/>
                </a:lnTo>
                <a:lnTo>
                  <a:pt x="160223" y="79247"/>
                </a:lnTo>
                <a:lnTo>
                  <a:pt x="162013" y="78358"/>
                </a:lnTo>
                <a:lnTo>
                  <a:pt x="167525" y="75437"/>
                </a:lnTo>
                <a:lnTo>
                  <a:pt x="169392" y="69214"/>
                </a:lnTo>
                <a:lnTo>
                  <a:pt x="166230" y="64134"/>
                </a:lnTo>
                <a:lnTo>
                  <a:pt x="142049" y="32384"/>
                </a:lnTo>
                <a:lnTo>
                  <a:pt x="139217" y="31750"/>
                </a:lnTo>
                <a:close/>
              </a:path>
              <a:path w="539750" h="539750">
                <a:moveTo>
                  <a:pt x="397268" y="31750"/>
                </a:moveTo>
                <a:lnTo>
                  <a:pt x="370255" y="64134"/>
                </a:lnTo>
                <a:lnTo>
                  <a:pt x="367106" y="69087"/>
                </a:lnTo>
                <a:lnTo>
                  <a:pt x="368985" y="75437"/>
                </a:lnTo>
                <a:lnTo>
                  <a:pt x="374484" y="78358"/>
                </a:lnTo>
                <a:lnTo>
                  <a:pt x="376275" y="79247"/>
                </a:lnTo>
                <a:lnTo>
                  <a:pt x="378256" y="79755"/>
                </a:lnTo>
                <a:lnTo>
                  <a:pt x="384149" y="79755"/>
                </a:lnTo>
                <a:lnTo>
                  <a:pt x="387984" y="77850"/>
                </a:lnTo>
                <a:lnTo>
                  <a:pt x="390169" y="74549"/>
                </a:lnTo>
                <a:lnTo>
                  <a:pt x="410476" y="42671"/>
                </a:lnTo>
                <a:lnTo>
                  <a:pt x="408622" y="36321"/>
                </a:lnTo>
                <a:lnTo>
                  <a:pt x="403110" y="33400"/>
                </a:lnTo>
                <a:lnTo>
                  <a:pt x="400380" y="32003"/>
                </a:lnTo>
                <a:lnTo>
                  <a:pt x="397268" y="31750"/>
                </a:lnTo>
                <a:close/>
              </a:path>
              <a:path w="539750" h="539750">
                <a:moveTo>
                  <a:pt x="280149" y="0"/>
                </a:moveTo>
                <a:lnTo>
                  <a:pt x="267500" y="0"/>
                </a:lnTo>
                <a:lnTo>
                  <a:pt x="262369" y="4699"/>
                </a:lnTo>
                <a:lnTo>
                  <a:pt x="262369" y="47243"/>
                </a:lnTo>
                <a:lnTo>
                  <a:pt x="267500" y="51815"/>
                </a:lnTo>
                <a:lnTo>
                  <a:pt x="280149" y="51815"/>
                </a:lnTo>
                <a:lnTo>
                  <a:pt x="285292" y="47243"/>
                </a:lnTo>
                <a:lnTo>
                  <a:pt x="285292" y="4699"/>
                </a:lnTo>
                <a:lnTo>
                  <a:pt x="280149" y="0"/>
                </a:lnTo>
                <a:close/>
              </a:path>
            </a:pathLst>
          </a:custGeom>
          <a:solidFill>
            <a:srgbClr val="FFD96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/>
          <p:nvPr/>
        </p:nvSpPr>
        <p:spPr>
          <a:xfrm>
            <a:off x="1636014" y="5516371"/>
            <a:ext cx="4349750" cy="11233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ctr">
              <a:lnSpc>
                <a:spcPct val="100000"/>
              </a:lnSpc>
              <a:spcBef>
                <a:spcPts val="100"/>
              </a:spcBef>
            </a:pPr>
            <a:r>
              <a:rPr sz="1800" dirty="0">
                <a:latin typeface="Calibri"/>
                <a:cs typeface="Calibri"/>
              </a:rPr>
              <a:t>Guía</a:t>
            </a:r>
            <a:r>
              <a:rPr sz="1800" spc="-2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para</a:t>
            </a:r>
            <a:r>
              <a:rPr sz="1800" spc="-3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la</a:t>
            </a:r>
            <a:r>
              <a:rPr sz="1800" spc="-35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Elaboración</a:t>
            </a:r>
            <a:r>
              <a:rPr sz="1800" spc="1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e</a:t>
            </a:r>
            <a:r>
              <a:rPr sz="1800" spc="-30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Implementación</a:t>
            </a:r>
            <a:r>
              <a:rPr sz="1800" spc="-15" dirty="0">
                <a:latin typeface="Calibri"/>
                <a:cs typeface="Calibri"/>
              </a:rPr>
              <a:t> </a:t>
            </a:r>
            <a:r>
              <a:rPr sz="1800" spc="-25" dirty="0">
                <a:latin typeface="Calibri"/>
                <a:cs typeface="Calibri"/>
              </a:rPr>
              <a:t>del </a:t>
            </a:r>
            <a:r>
              <a:rPr sz="1800" spc="-10" dirty="0">
                <a:latin typeface="Calibri"/>
                <a:cs typeface="Calibri"/>
              </a:rPr>
              <a:t>Proyecto</a:t>
            </a:r>
            <a:r>
              <a:rPr sz="1800" spc="-55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Educativo</a:t>
            </a:r>
            <a:r>
              <a:rPr sz="1800" spc="-6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Ambiental</a:t>
            </a:r>
            <a:r>
              <a:rPr sz="1800" spc="-60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Integrado </a:t>
            </a:r>
            <a:r>
              <a:rPr sz="1800" u="sng" dirty="0">
                <a:solidFill>
                  <a:srgbClr val="006FC0"/>
                </a:solidFill>
                <a:uFill>
                  <a:solidFill>
                    <a:srgbClr val="006FC0"/>
                  </a:solidFill>
                </a:uFill>
                <a:latin typeface="Calibri"/>
                <a:cs typeface="Calibri"/>
                <a:hlinkClick r:id="rId2"/>
              </a:rPr>
              <a:t>"Cultura</a:t>
            </a:r>
            <a:r>
              <a:rPr sz="1800" u="sng" spc="-20" dirty="0">
                <a:solidFill>
                  <a:srgbClr val="006FC0"/>
                </a:solidFill>
                <a:uFill>
                  <a:solidFill>
                    <a:srgbClr val="006FC0"/>
                  </a:solidFill>
                </a:uFill>
                <a:latin typeface="Calibri"/>
                <a:cs typeface="Calibri"/>
                <a:hlinkClick r:id="rId2"/>
              </a:rPr>
              <a:t> </a:t>
            </a:r>
            <a:r>
              <a:rPr sz="1800" u="sng" dirty="0">
                <a:solidFill>
                  <a:srgbClr val="006FC0"/>
                </a:solidFill>
                <a:uFill>
                  <a:solidFill>
                    <a:srgbClr val="006FC0"/>
                  </a:solidFill>
                </a:uFill>
                <a:latin typeface="Calibri"/>
                <a:cs typeface="Calibri"/>
                <a:hlinkClick r:id="rId2"/>
              </a:rPr>
              <a:t>del</a:t>
            </a:r>
            <a:r>
              <a:rPr sz="1800" u="sng" spc="-30" dirty="0">
                <a:solidFill>
                  <a:srgbClr val="006FC0"/>
                </a:solidFill>
                <a:uFill>
                  <a:solidFill>
                    <a:srgbClr val="006FC0"/>
                  </a:solidFill>
                </a:uFill>
                <a:latin typeface="Calibri"/>
                <a:cs typeface="Calibri"/>
                <a:hlinkClick r:id="rId2"/>
              </a:rPr>
              <a:t> </a:t>
            </a:r>
            <a:r>
              <a:rPr sz="1800" u="sng" dirty="0">
                <a:solidFill>
                  <a:srgbClr val="006FC0"/>
                </a:solidFill>
                <a:uFill>
                  <a:solidFill>
                    <a:srgbClr val="006FC0"/>
                  </a:solidFill>
                </a:uFill>
                <a:latin typeface="Calibri"/>
                <a:cs typeface="Calibri"/>
                <a:hlinkClick r:id="rId2"/>
              </a:rPr>
              <a:t>Agua</a:t>
            </a:r>
            <a:r>
              <a:rPr sz="1800" u="sng" spc="-35" dirty="0">
                <a:solidFill>
                  <a:srgbClr val="006FC0"/>
                </a:solidFill>
                <a:uFill>
                  <a:solidFill>
                    <a:srgbClr val="006FC0"/>
                  </a:solidFill>
                </a:uFill>
                <a:latin typeface="Calibri"/>
                <a:cs typeface="Calibri"/>
                <a:hlinkClick r:id="rId2"/>
              </a:rPr>
              <a:t> </a:t>
            </a:r>
            <a:r>
              <a:rPr sz="1800" u="sng" dirty="0">
                <a:solidFill>
                  <a:srgbClr val="006FC0"/>
                </a:solidFill>
                <a:uFill>
                  <a:solidFill>
                    <a:srgbClr val="006FC0"/>
                  </a:solidFill>
                </a:uFill>
                <a:latin typeface="Calibri"/>
                <a:cs typeface="Calibri"/>
                <a:hlinkClick r:id="rId2"/>
              </a:rPr>
              <a:t>en</a:t>
            </a:r>
            <a:r>
              <a:rPr sz="1800" u="sng" spc="-25" dirty="0">
                <a:solidFill>
                  <a:srgbClr val="006FC0"/>
                </a:solidFill>
                <a:uFill>
                  <a:solidFill>
                    <a:srgbClr val="006FC0"/>
                  </a:solidFill>
                </a:uFill>
                <a:latin typeface="Calibri"/>
                <a:cs typeface="Calibri"/>
                <a:hlinkClick r:id="rId2"/>
              </a:rPr>
              <a:t> </a:t>
            </a:r>
            <a:r>
              <a:rPr sz="1800" u="sng" dirty="0">
                <a:solidFill>
                  <a:srgbClr val="006FC0"/>
                </a:solidFill>
                <a:uFill>
                  <a:solidFill>
                    <a:srgbClr val="006FC0"/>
                  </a:solidFill>
                </a:uFill>
                <a:latin typeface="Calibri"/>
                <a:cs typeface="Calibri"/>
                <a:hlinkClick r:id="rId2"/>
              </a:rPr>
              <a:t>la</a:t>
            </a:r>
            <a:r>
              <a:rPr sz="1800" u="sng" spc="-35" dirty="0">
                <a:solidFill>
                  <a:srgbClr val="006FC0"/>
                </a:solidFill>
                <a:uFill>
                  <a:solidFill>
                    <a:srgbClr val="006FC0"/>
                  </a:solidFill>
                </a:uFill>
                <a:latin typeface="Calibri"/>
                <a:cs typeface="Calibri"/>
                <a:hlinkClick r:id="rId2"/>
              </a:rPr>
              <a:t> </a:t>
            </a:r>
            <a:r>
              <a:rPr sz="1800" u="sng" dirty="0">
                <a:solidFill>
                  <a:srgbClr val="006FC0"/>
                </a:solidFill>
                <a:uFill>
                  <a:solidFill>
                    <a:srgbClr val="006FC0"/>
                  </a:solidFill>
                </a:uFill>
                <a:latin typeface="Calibri"/>
                <a:cs typeface="Calibri"/>
                <a:hlinkClick r:id="rId2"/>
              </a:rPr>
              <a:t>Escuela,</a:t>
            </a:r>
            <a:r>
              <a:rPr sz="1800" u="sng" spc="-30" dirty="0">
                <a:solidFill>
                  <a:srgbClr val="006FC0"/>
                </a:solidFill>
                <a:uFill>
                  <a:solidFill>
                    <a:srgbClr val="006FC0"/>
                  </a:solidFill>
                </a:uFill>
                <a:latin typeface="Calibri"/>
                <a:cs typeface="Calibri"/>
                <a:hlinkClick r:id="rId2"/>
              </a:rPr>
              <a:t> </a:t>
            </a:r>
            <a:r>
              <a:rPr sz="1800" u="sng" dirty="0">
                <a:solidFill>
                  <a:srgbClr val="006FC0"/>
                </a:solidFill>
                <a:uFill>
                  <a:solidFill>
                    <a:srgbClr val="006FC0"/>
                  </a:solidFill>
                </a:uFill>
                <a:latin typeface="Calibri"/>
                <a:cs typeface="Calibri"/>
                <a:hlinkClick r:id="rId2"/>
              </a:rPr>
              <a:t>Cuencas</a:t>
            </a:r>
            <a:r>
              <a:rPr sz="1800" u="sng" spc="-25" dirty="0">
                <a:solidFill>
                  <a:srgbClr val="006FC0"/>
                </a:solidFill>
                <a:uFill>
                  <a:solidFill>
                    <a:srgbClr val="006FC0"/>
                  </a:solidFill>
                </a:uFill>
                <a:latin typeface="Calibri"/>
                <a:cs typeface="Calibri"/>
                <a:hlinkClick r:id="rId2"/>
              </a:rPr>
              <a:t> del</a:t>
            </a:r>
            <a:r>
              <a:rPr sz="1800" spc="-25" dirty="0">
                <a:solidFill>
                  <a:srgbClr val="006FC0"/>
                </a:solidFill>
                <a:latin typeface="Calibri"/>
                <a:cs typeface="Calibri"/>
                <a:hlinkClick r:id="rId2"/>
              </a:rPr>
              <a:t> </a:t>
            </a:r>
            <a:r>
              <a:rPr sz="1800" u="sng" spc="-10" dirty="0">
                <a:solidFill>
                  <a:srgbClr val="006FC0"/>
                </a:solidFill>
                <a:uFill>
                  <a:solidFill>
                    <a:srgbClr val="006FC0"/>
                  </a:solidFill>
                </a:uFill>
                <a:latin typeface="Calibri"/>
                <a:cs typeface="Calibri"/>
                <a:hlinkClick r:id="rId2"/>
              </a:rPr>
              <a:t>Amazonas"</a:t>
            </a:r>
            <a:endParaRPr sz="1800">
              <a:latin typeface="Calibri"/>
              <a:cs typeface="Calibri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7014464" y="5516371"/>
            <a:ext cx="4093845" cy="84899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ctr">
              <a:lnSpc>
                <a:spcPct val="100000"/>
              </a:lnSpc>
              <a:spcBef>
                <a:spcPts val="100"/>
              </a:spcBef>
            </a:pPr>
            <a:r>
              <a:rPr sz="1800" dirty="0">
                <a:latin typeface="Calibri"/>
                <a:cs typeface="Calibri"/>
              </a:rPr>
              <a:t>Guía</a:t>
            </a:r>
            <a:r>
              <a:rPr sz="1800" spc="-2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para</a:t>
            </a:r>
            <a:r>
              <a:rPr sz="1800" spc="-3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la</a:t>
            </a:r>
            <a:r>
              <a:rPr sz="1800" spc="-35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Elaboración</a:t>
            </a:r>
            <a:r>
              <a:rPr sz="1800" dirty="0">
                <a:latin typeface="Calibri"/>
                <a:cs typeface="Calibri"/>
              </a:rPr>
              <a:t> e</a:t>
            </a:r>
            <a:r>
              <a:rPr sz="1800" spc="-25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Implementación </a:t>
            </a:r>
            <a:r>
              <a:rPr sz="1800" dirty="0">
                <a:latin typeface="Calibri"/>
                <a:cs typeface="Calibri"/>
              </a:rPr>
              <a:t>del</a:t>
            </a:r>
            <a:r>
              <a:rPr sz="1800" spc="-45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Proyecto</a:t>
            </a:r>
            <a:r>
              <a:rPr sz="1800" spc="-45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Educativo</a:t>
            </a:r>
            <a:r>
              <a:rPr sz="1800" spc="-5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Ambiental</a:t>
            </a:r>
            <a:r>
              <a:rPr sz="1800" spc="-50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Integrado </a:t>
            </a:r>
            <a:r>
              <a:rPr sz="1800" u="sng" spc="-10" dirty="0">
                <a:solidFill>
                  <a:srgbClr val="006FC0"/>
                </a:solidFill>
                <a:uFill>
                  <a:solidFill>
                    <a:srgbClr val="006FC0"/>
                  </a:solidFill>
                </a:uFill>
                <a:latin typeface="Calibri"/>
                <a:cs typeface="Calibri"/>
                <a:hlinkClick r:id="rId3"/>
              </a:rPr>
              <a:t>"Alimentación </a:t>
            </a:r>
            <a:r>
              <a:rPr sz="1800" u="sng" dirty="0">
                <a:solidFill>
                  <a:srgbClr val="006FC0"/>
                </a:solidFill>
                <a:uFill>
                  <a:solidFill>
                    <a:srgbClr val="006FC0"/>
                  </a:solidFill>
                </a:uFill>
                <a:latin typeface="Calibri"/>
                <a:cs typeface="Calibri"/>
                <a:hlinkClick r:id="rId3"/>
              </a:rPr>
              <a:t>Saludable</a:t>
            </a:r>
            <a:r>
              <a:rPr sz="1800" u="sng" spc="-20" dirty="0">
                <a:solidFill>
                  <a:srgbClr val="006FC0"/>
                </a:solidFill>
                <a:uFill>
                  <a:solidFill>
                    <a:srgbClr val="006FC0"/>
                  </a:solidFill>
                </a:uFill>
                <a:latin typeface="Calibri"/>
                <a:cs typeface="Calibri"/>
                <a:hlinkClick r:id="rId3"/>
              </a:rPr>
              <a:t> </a:t>
            </a:r>
            <a:r>
              <a:rPr sz="1800" u="sng" dirty="0">
                <a:solidFill>
                  <a:srgbClr val="006FC0"/>
                </a:solidFill>
                <a:uFill>
                  <a:solidFill>
                    <a:srgbClr val="006FC0"/>
                  </a:solidFill>
                </a:uFill>
                <a:latin typeface="Calibri"/>
                <a:cs typeface="Calibri"/>
                <a:hlinkClick r:id="rId3"/>
              </a:rPr>
              <a:t>en</a:t>
            </a:r>
            <a:r>
              <a:rPr sz="1800" u="sng" spc="-20" dirty="0">
                <a:solidFill>
                  <a:srgbClr val="006FC0"/>
                </a:solidFill>
                <a:uFill>
                  <a:solidFill>
                    <a:srgbClr val="006FC0"/>
                  </a:solidFill>
                </a:uFill>
                <a:latin typeface="Calibri"/>
                <a:cs typeface="Calibri"/>
                <a:hlinkClick r:id="rId3"/>
              </a:rPr>
              <a:t> </a:t>
            </a:r>
            <a:r>
              <a:rPr sz="1800" u="sng" dirty="0">
                <a:solidFill>
                  <a:srgbClr val="006FC0"/>
                </a:solidFill>
                <a:uFill>
                  <a:solidFill>
                    <a:srgbClr val="006FC0"/>
                  </a:solidFill>
                </a:uFill>
                <a:latin typeface="Calibri"/>
                <a:cs typeface="Calibri"/>
                <a:hlinkClick r:id="rId3"/>
              </a:rPr>
              <a:t>la</a:t>
            </a:r>
            <a:r>
              <a:rPr sz="1800" u="sng" spc="-30" dirty="0">
                <a:solidFill>
                  <a:srgbClr val="006FC0"/>
                </a:solidFill>
                <a:uFill>
                  <a:solidFill>
                    <a:srgbClr val="006FC0"/>
                  </a:solidFill>
                </a:uFill>
                <a:latin typeface="Calibri"/>
                <a:cs typeface="Calibri"/>
                <a:hlinkClick r:id="rId3"/>
              </a:rPr>
              <a:t> </a:t>
            </a:r>
            <a:r>
              <a:rPr sz="1800" u="sng" spc="-10" dirty="0">
                <a:solidFill>
                  <a:srgbClr val="006FC0"/>
                </a:solidFill>
                <a:uFill>
                  <a:solidFill>
                    <a:srgbClr val="006FC0"/>
                  </a:solidFill>
                </a:uFill>
                <a:latin typeface="Calibri"/>
                <a:cs typeface="Calibri"/>
                <a:hlinkClick r:id="rId3"/>
              </a:rPr>
              <a:t>Escuela"</a:t>
            </a:r>
            <a:endParaRPr sz="1800">
              <a:latin typeface="Calibri"/>
              <a:cs typeface="Calibri"/>
            </a:endParaRPr>
          </a:p>
        </p:txBody>
      </p:sp>
      <p:pic>
        <p:nvPicPr>
          <p:cNvPr id="7" name="object 7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7566659" y="1520952"/>
            <a:ext cx="2990088" cy="3998976"/>
          </a:xfrm>
          <a:prstGeom prst="rect">
            <a:avLst/>
          </a:prstGeom>
        </p:spPr>
      </p:pic>
      <p:pic>
        <p:nvPicPr>
          <p:cNvPr id="8" name="object 8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2449067" y="1498091"/>
            <a:ext cx="3057144" cy="3998976"/>
          </a:xfrm>
          <a:prstGeom prst="rect">
            <a:avLst/>
          </a:prstGeom>
        </p:spPr>
      </p:pic>
      <p:pic>
        <p:nvPicPr>
          <p:cNvPr id="9" name="object 6">
            <a:extLst>
              <a:ext uri="{FF2B5EF4-FFF2-40B4-BE49-F238E27FC236}">
                <a16:creationId xmlns:a16="http://schemas.microsoft.com/office/drawing/2014/main" id="{9915D39C-C98A-2325-2223-1DD63BCA1D0F}"/>
              </a:ext>
            </a:extLst>
          </p:cNvPr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190500" y="132588"/>
            <a:ext cx="2552700" cy="553212"/>
          </a:xfrm>
          <a:prstGeom prst="rect">
            <a:avLst/>
          </a:prstGeom>
        </p:spPr>
      </p:pic>
      <p:pic>
        <p:nvPicPr>
          <p:cNvPr id="10" name="Picture 2">
            <a:extLst>
              <a:ext uri="{FF2B5EF4-FFF2-40B4-BE49-F238E27FC236}">
                <a16:creationId xmlns:a16="http://schemas.microsoft.com/office/drawing/2014/main" id="{67CDECE8-6841-820C-FB31-ECE0F77C067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79328" y="-2458"/>
            <a:ext cx="812672" cy="8126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442F58C-E5BF-BF01-BD66-D21495F07AF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object 6">
            <a:extLst>
              <a:ext uri="{FF2B5EF4-FFF2-40B4-BE49-F238E27FC236}">
                <a16:creationId xmlns:a16="http://schemas.microsoft.com/office/drawing/2014/main" id="{08F48092-5045-72B0-2890-89E4BE25BDFE}"/>
              </a:ext>
            </a:extLst>
          </p:cNvPr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90500" y="132588"/>
            <a:ext cx="2552700" cy="553212"/>
          </a:xfrm>
          <a:prstGeom prst="rect">
            <a:avLst/>
          </a:prstGeom>
        </p:spPr>
      </p:pic>
      <p:pic>
        <p:nvPicPr>
          <p:cNvPr id="10" name="Picture 2">
            <a:extLst>
              <a:ext uri="{FF2B5EF4-FFF2-40B4-BE49-F238E27FC236}">
                <a16:creationId xmlns:a16="http://schemas.microsoft.com/office/drawing/2014/main" id="{A5C321A4-CF8A-FD43-EA9D-3506925C72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79328" y="-2458"/>
            <a:ext cx="812672" cy="8126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object 3">
            <a:extLst>
              <a:ext uri="{FF2B5EF4-FFF2-40B4-BE49-F238E27FC236}">
                <a16:creationId xmlns:a16="http://schemas.microsoft.com/office/drawing/2014/main" id="{C48EC7BE-75E4-0D88-EADA-688981893ED1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4344161" y="2856687"/>
            <a:ext cx="3502025" cy="940435"/>
          </a:xfrm>
          <a:prstGeom prst="rect">
            <a:avLst/>
          </a:prstGeom>
          <a:solidFill>
            <a:schemeClr val="tx2"/>
          </a:solidFill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6000" b="0" spc="-445" dirty="0">
                <a:solidFill>
                  <a:srgbClr val="FFFFFF"/>
                </a:solidFill>
                <a:latin typeface="Arial Black"/>
                <a:cs typeface="Arial Black"/>
              </a:rPr>
              <a:t>GRACIAS</a:t>
            </a:r>
            <a:endParaRPr sz="6000" dirty="0">
              <a:latin typeface="Arial Black"/>
              <a:cs typeface="Arial Black"/>
            </a:endParaRPr>
          </a:p>
        </p:txBody>
      </p:sp>
    </p:spTree>
    <p:extLst>
      <p:ext uri="{BB962C8B-B14F-4D97-AF65-F5344CB8AC3E}">
        <p14:creationId xmlns:p14="http://schemas.microsoft.com/office/powerpoint/2010/main" val="6717209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612648" y="1098803"/>
            <a:ext cx="539750" cy="539750"/>
            <a:chOff x="612648" y="1098803"/>
            <a:chExt cx="539750" cy="539750"/>
          </a:xfrm>
        </p:grpSpPr>
        <p:sp>
          <p:nvSpPr>
            <p:cNvPr id="3" name="object 3"/>
            <p:cNvSpPr/>
            <p:nvPr/>
          </p:nvSpPr>
          <p:spPr>
            <a:xfrm>
              <a:off x="612648" y="1098803"/>
              <a:ext cx="539750" cy="539750"/>
            </a:xfrm>
            <a:custGeom>
              <a:avLst/>
              <a:gdLst/>
              <a:ahLst/>
              <a:cxnLst/>
              <a:rect l="l" t="t" r="r" b="b"/>
              <a:pathLst>
                <a:path w="539750" h="539750">
                  <a:moveTo>
                    <a:pt x="269748" y="0"/>
                  </a:moveTo>
                  <a:lnTo>
                    <a:pt x="221258" y="4346"/>
                  </a:lnTo>
                  <a:lnTo>
                    <a:pt x="175621" y="16876"/>
                  </a:lnTo>
                  <a:lnTo>
                    <a:pt x="133598" y="36829"/>
                  </a:lnTo>
                  <a:lnTo>
                    <a:pt x="95950" y="63443"/>
                  </a:lnTo>
                  <a:lnTo>
                    <a:pt x="63439" y="95955"/>
                  </a:lnTo>
                  <a:lnTo>
                    <a:pt x="36827" y="133603"/>
                  </a:lnTo>
                  <a:lnTo>
                    <a:pt x="16875" y="175626"/>
                  </a:lnTo>
                  <a:lnTo>
                    <a:pt x="4345" y="221262"/>
                  </a:lnTo>
                  <a:lnTo>
                    <a:pt x="0" y="269748"/>
                  </a:lnTo>
                  <a:lnTo>
                    <a:pt x="4345" y="318233"/>
                  </a:lnTo>
                  <a:lnTo>
                    <a:pt x="16875" y="363869"/>
                  </a:lnTo>
                  <a:lnTo>
                    <a:pt x="36827" y="405891"/>
                  </a:lnTo>
                  <a:lnTo>
                    <a:pt x="63439" y="443540"/>
                  </a:lnTo>
                  <a:lnTo>
                    <a:pt x="95950" y="476052"/>
                  </a:lnTo>
                  <a:lnTo>
                    <a:pt x="133598" y="502665"/>
                  </a:lnTo>
                  <a:lnTo>
                    <a:pt x="175621" y="522619"/>
                  </a:lnTo>
                  <a:lnTo>
                    <a:pt x="221258" y="535149"/>
                  </a:lnTo>
                  <a:lnTo>
                    <a:pt x="269748" y="539496"/>
                  </a:lnTo>
                  <a:lnTo>
                    <a:pt x="318237" y="535149"/>
                  </a:lnTo>
                  <a:lnTo>
                    <a:pt x="363874" y="522619"/>
                  </a:lnTo>
                  <a:lnTo>
                    <a:pt x="405897" y="502666"/>
                  </a:lnTo>
                  <a:lnTo>
                    <a:pt x="443545" y="476052"/>
                  </a:lnTo>
                  <a:lnTo>
                    <a:pt x="476056" y="443540"/>
                  </a:lnTo>
                  <a:lnTo>
                    <a:pt x="502668" y="405892"/>
                  </a:lnTo>
                  <a:lnTo>
                    <a:pt x="522620" y="363869"/>
                  </a:lnTo>
                  <a:lnTo>
                    <a:pt x="535150" y="318233"/>
                  </a:lnTo>
                  <a:lnTo>
                    <a:pt x="539496" y="269748"/>
                  </a:lnTo>
                  <a:lnTo>
                    <a:pt x="535150" y="221262"/>
                  </a:lnTo>
                  <a:lnTo>
                    <a:pt x="522620" y="175626"/>
                  </a:lnTo>
                  <a:lnTo>
                    <a:pt x="502668" y="133604"/>
                  </a:lnTo>
                  <a:lnTo>
                    <a:pt x="476056" y="95955"/>
                  </a:lnTo>
                  <a:lnTo>
                    <a:pt x="443545" y="63443"/>
                  </a:lnTo>
                  <a:lnTo>
                    <a:pt x="405897" y="36830"/>
                  </a:lnTo>
                  <a:lnTo>
                    <a:pt x="363874" y="16876"/>
                  </a:lnTo>
                  <a:lnTo>
                    <a:pt x="318237" y="4346"/>
                  </a:lnTo>
                  <a:lnTo>
                    <a:pt x="269748" y="0"/>
                  </a:lnTo>
                  <a:close/>
                </a:path>
              </a:pathLst>
            </a:custGeom>
            <a:solidFill>
              <a:srgbClr val="17C39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760476" y="1245107"/>
              <a:ext cx="237743" cy="239267"/>
            </a:xfrm>
            <a:prstGeom prst="rect">
              <a:avLst/>
            </a:prstGeom>
          </p:spPr>
        </p:pic>
      </p:grp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212928" rIns="0" bIns="0" rtlCol="0">
            <a:spAutoFit/>
          </a:bodyPr>
          <a:lstStyle/>
          <a:p>
            <a:pPr marL="650240">
              <a:lnSpc>
                <a:spcPct val="100000"/>
              </a:lnSpc>
              <a:spcBef>
                <a:spcPts val="105"/>
              </a:spcBef>
            </a:pPr>
            <a:r>
              <a:rPr sz="3200" spc="-65" dirty="0">
                <a:solidFill>
                  <a:srgbClr val="2E5496"/>
                </a:solidFill>
              </a:rPr>
              <a:t>Proyectos</a:t>
            </a:r>
            <a:r>
              <a:rPr sz="3200" spc="-160" dirty="0">
                <a:solidFill>
                  <a:srgbClr val="2E5496"/>
                </a:solidFill>
              </a:rPr>
              <a:t> </a:t>
            </a:r>
            <a:r>
              <a:rPr sz="3200" dirty="0">
                <a:solidFill>
                  <a:srgbClr val="2E5496"/>
                </a:solidFill>
              </a:rPr>
              <a:t>educativos</a:t>
            </a:r>
            <a:r>
              <a:rPr sz="3200" spc="-165" dirty="0">
                <a:solidFill>
                  <a:srgbClr val="2E5496"/>
                </a:solidFill>
              </a:rPr>
              <a:t> </a:t>
            </a:r>
            <a:r>
              <a:rPr sz="3200" spc="-40" dirty="0">
                <a:solidFill>
                  <a:srgbClr val="2E5496"/>
                </a:solidFill>
              </a:rPr>
              <a:t>ambientales</a:t>
            </a:r>
            <a:r>
              <a:rPr sz="3200" spc="-150" dirty="0">
                <a:solidFill>
                  <a:srgbClr val="2E5496"/>
                </a:solidFill>
              </a:rPr>
              <a:t> </a:t>
            </a:r>
            <a:r>
              <a:rPr sz="3200" spc="-70" dirty="0">
                <a:solidFill>
                  <a:srgbClr val="2E5496"/>
                </a:solidFill>
              </a:rPr>
              <a:t>integrados</a:t>
            </a:r>
            <a:r>
              <a:rPr sz="3200" spc="-160" dirty="0">
                <a:solidFill>
                  <a:srgbClr val="2E5496"/>
                </a:solidFill>
              </a:rPr>
              <a:t> </a:t>
            </a:r>
            <a:r>
              <a:rPr sz="3200" spc="-280" dirty="0">
                <a:solidFill>
                  <a:srgbClr val="2E5496"/>
                </a:solidFill>
              </a:rPr>
              <a:t>(PEAI)</a:t>
            </a:r>
            <a:endParaRPr sz="3200"/>
          </a:p>
        </p:txBody>
      </p:sp>
      <p:pic>
        <p:nvPicPr>
          <p:cNvPr id="6" name="object 6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6968689" y="2209089"/>
            <a:ext cx="4426024" cy="3511191"/>
          </a:xfrm>
          <a:prstGeom prst="rect">
            <a:avLst/>
          </a:prstGeom>
        </p:spPr>
      </p:pic>
      <p:grpSp>
        <p:nvGrpSpPr>
          <p:cNvPr id="7" name="object 7"/>
          <p:cNvGrpSpPr/>
          <p:nvPr/>
        </p:nvGrpSpPr>
        <p:grpSpPr>
          <a:xfrm>
            <a:off x="754126" y="2425954"/>
            <a:ext cx="5067935" cy="858519"/>
            <a:chOff x="754126" y="2425954"/>
            <a:chExt cx="5067935" cy="858519"/>
          </a:xfrm>
        </p:grpSpPr>
        <p:sp>
          <p:nvSpPr>
            <p:cNvPr id="8" name="object 8"/>
            <p:cNvSpPr/>
            <p:nvPr/>
          </p:nvSpPr>
          <p:spPr>
            <a:xfrm>
              <a:off x="760476" y="2432304"/>
              <a:ext cx="5055235" cy="845819"/>
            </a:xfrm>
            <a:custGeom>
              <a:avLst/>
              <a:gdLst/>
              <a:ahLst/>
              <a:cxnLst/>
              <a:rect l="l" t="t" r="r" b="b"/>
              <a:pathLst>
                <a:path w="5055235" h="845820">
                  <a:moveTo>
                    <a:pt x="4914138" y="0"/>
                  </a:moveTo>
                  <a:lnTo>
                    <a:pt x="140970" y="0"/>
                  </a:lnTo>
                  <a:lnTo>
                    <a:pt x="96414" y="7187"/>
                  </a:lnTo>
                  <a:lnTo>
                    <a:pt x="57716" y="27200"/>
                  </a:lnTo>
                  <a:lnTo>
                    <a:pt x="27200" y="57716"/>
                  </a:lnTo>
                  <a:lnTo>
                    <a:pt x="7187" y="96414"/>
                  </a:lnTo>
                  <a:lnTo>
                    <a:pt x="0" y="140970"/>
                  </a:lnTo>
                  <a:lnTo>
                    <a:pt x="0" y="704850"/>
                  </a:lnTo>
                  <a:lnTo>
                    <a:pt x="7187" y="749405"/>
                  </a:lnTo>
                  <a:lnTo>
                    <a:pt x="27200" y="788103"/>
                  </a:lnTo>
                  <a:lnTo>
                    <a:pt x="57716" y="818619"/>
                  </a:lnTo>
                  <a:lnTo>
                    <a:pt x="96414" y="838632"/>
                  </a:lnTo>
                  <a:lnTo>
                    <a:pt x="140970" y="845820"/>
                  </a:lnTo>
                  <a:lnTo>
                    <a:pt x="4914138" y="845820"/>
                  </a:lnTo>
                  <a:lnTo>
                    <a:pt x="4958693" y="838632"/>
                  </a:lnTo>
                  <a:lnTo>
                    <a:pt x="4997391" y="818619"/>
                  </a:lnTo>
                  <a:lnTo>
                    <a:pt x="5027907" y="788103"/>
                  </a:lnTo>
                  <a:lnTo>
                    <a:pt x="5047920" y="749405"/>
                  </a:lnTo>
                  <a:lnTo>
                    <a:pt x="5055108" y="704850"/>
                  </a:lnTo>
                  <a:lnTo>
                    <a:pt x="5055108" y="140970"/>
                  </a:lnTo>
                  <a:lnTo>
                    <a:pt x="5047920" y="96414"/>
                  </a:lnTo>
                  <a:lnTo>
                    <a:pt x="5027907" y="57716"/>
                  </a:lnTo>
                  <a:lnTo>
                    <a:pt x="4997391" y="27200"/>
                  </a:lnTo>
                  <a:lnTo>
                    <a:pt x="4958693" y="7187"/>
                  </a:lnTo>
                  <a:lnTo>
                    <a:pt x="4914138" y="0"/>
                  </a:lnTo>
                  <a:close/>
                </a:path>
              </a:pathLst>
            </a:custGeom>
            <a:solidFill>
              <a:srgbClr val="92D05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760476" y="2432304"/>
              <a:ext cx="5055235" cy="845819"/>
            </a:xfrm>
            <a:custGeom>
              <a:avLst/>
              <a:gdLst/>
              <a:ahLst/>
              <a:cxnLst/>
              <a:rect l="l" t="t" r="r" b="b"/>
              <a:pathLst>
                <a:path w="5055235" h="845820">
                  <a:moveTo>
                    <a:pt x="0" y="140970"/>
                  </a:moveTo>
                  <a:lnTo>
                    <a:pt x="7187" y="96414"/>
                  </a:lnTo>
                  <a:lnTo>
                    <a:pt x="27200" y="57716"/>
                  </a:lnTo>
                  <a:lnTo>
                    <a:pt x="57716" y="27200"/>
                  </a:lnTo>
                  <a:lnTo>
                    <a:pt x="96414" y="7187"/>
                  </a:lnTo>
                  <a:lnTo>
                    <a:pt x="140970" y="0"/>
                  </a:lnTo>
                  <a:lnTo>
                    <a:pt x="4914138" y="0"/>
                  </a:lnTo>
                  <a:lnTo>
                    <a:pt x="4958693" y="7187"/>
                  </a:lnTo>
                  <a:lnTo>
                    <a:pt x="4997391" y="27200"/>
                  </a:lnTo>
                  <a:lnTo>
                    <a:pt x="5027907" y="57716"/>
                  </a:lnTo>
                  <a:lnTo>
                    <a:pt x="5047920" y="96414"/>
                  </a:lnTo>
                  <a:lnTo>
                    <a:pt x="5055108" y="140970"/>
                  </a:lnTo>
                  <a:lnTo>
                    <a:pt x="5055108" y="704850"/>
                  </a:lnTo>
                  <a:lnTo>
                    <a:pt x="5047920" y="749405"/>
                  </a:lnTo>
                  <a:lnTo>
                    <a:pt x="5027907" y="788103"/>
                  </a:lnTo>
                  <a:lnTo>
                    <a:pt x="4997391" y="818619"/>
                  </a:lnTo>
                  <a:lnTo>
                    <a:pt x="4958693" y="838632"/>
                  </a:lnTo>
                  <a:lnTo>
                    <a:pt x="4914138" y="845820"/>
                  </a:lnTo>
                  <a:lnTo>
                    <a:pt x="140970" y="845820"/>
                  </a:lnTo>
                  <a:lnTo>
                    <a:pt x="96414" y="838632"/>
                  </a:lnTo>
                  <a:lnTo>
                    <a:pt x="57716" y="818619"/>
                  </a:lnTo>
                  <a:lnTo>
                    <a:pt x="27200" y="788103"/>
                  </a:lnTo>
                  <a:lnTo>
                    <a:pt x="7187" y="749405"/>
                  </a:lnTo>
                  <a:lnTo>
                    <a:pt x="0" y="704850"/>
                  </a:lnTo>
                  <a:lnTo>
                    <a:pt x="0" y="140970"/>
                  </a:lnTo>
                  <a:close/>
                </a:path>
              </a:pathLst>
            </a:custGeom>
            <a:ln w="12700">
              <a:solidFill>
                <a:srgbClr val="2E528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0" name="object 10"/>
          <p:cNvGrpSpPr/>
          <p:nvPr/>
        </p:nvGrpSpPr>
        <p:grpSpPr>
          <a:xfrm>
            <a:off x="712977" y="3849370"/>
            <a:ext cx="5150485" cy="1038860"/>
            <a:chOff x="712977" y="3849370"/>
            <a:chExt cx="5150485" cy="1038860"/>
          </a:xfrm>
        </p:grpSpPr>
        <p:sp>
          <p:nvSpPr>
            <p:cNvPr id="11" name="object 11"/>
            <p:cNvSpPr/>
            <p:nvPr/>
          </p:nvSpPr>
          <p:spPr>
            <a:xfrm>
              <a:off x="719327" y="3855720"/>
              <a:ext cx="5137785" cy="1026160"/>
            </a:xfrm>
            <a:custGeom>
              <a:avLst/>
              <a:gdLst/>
              <a:ahLst/>
              <a:cxnLst/>
              <a:rect l="l" t="t" r="r" b="b"/>
              <a:pathLst>
                <a:path w="5137785" h="1026160">
                  <a:moveTo>
                    <a:pt x="4966462" y="0"/>
                  </a:moveTo>
                  <a:lnTo>
                    <a:pt x="170941" y="0"/>
                  </a:lnTo>
                  <a:lnTo>
                    <a:pt x="125497" y="6109"/>
                  </a:lnTo>
                  <a:lnTo>
                    <a:pt x="84662" y="23349"/>
                  </a:lnTo>
                  <a:lnTo>
                    <a:pt x="50066" y="50085"/>
                  </a:lnTo>
                  <a:lnTo>
                    <a:pt x="23337" y="84685"/>
                  </a:lnTo>
                  <a:lnTo>
                    <a:pt x="6105" y="125515"/>
                  </a:lnTo>
                  <a:lnTo>
                    <a:pt x="0" y="170941"/>
                  </a:lnTo>
                  <a:lnTo>
                    <a:pt x="0" y="854709"/>
                  </a:lnTo>
                  <a:lnTo>
                    <a:pt x="6105" y="900136"/>
                  </a:lnTo>
                  <a:lnTo>
                    <a:pt x="23337" y="940966"/>
                  </a:lnTo>
                  <a:lnTo>
                    <a:pt x="50066" y="975566"/>
                  </a:lnTo>
                  <a:lnTo>
                    <a:pt x="84662" y="1002302"/>
                  </a:lnTo>
                  <a:lnTo>
                    <a:pt x="125497" y="1019542"/>
                  </a:lnTo>
                  <a:lnTo>
                    <a:pt x="170941" y="1025651"/>
                  </a:lnTo>
                  <a:lnTo>
                    <a:pt x="4966462" y="1025651"/>
                  </a:lnTo>
                  <a:lnTo>
                    <a:pt x="5011888" y="1019542"/>
                  </a:lnTo>
                  <a:lnTo>
                    <a:pt x="5052718" y="1002302"/>
                  </a:lnTo>
                  <a:lnTo>
                    <a:pt x="5087318" y="975566"/>
                  </a:lnTo>
                  <a:lnTo>
                    <a:pt x="5114054" y="940966"/>
                  </a:lnTo>
                  <a:lnTo>
                    <a:pt x="5131294" y="900136"/>
                  </a:lnTo>
                  <a:lnTo>
                    <a:pt x="5137404" y="854709"/>
                  </a:lnTo>
                  <a:lnTo>
                    <a:pt x="5137404" y="170941"/>
                  </a:lnTo>
                  <a:lnTo>
                    <a:pt x="5131294" y="125515"/>
                  </a:lnTo>
                  <a:lnTo>
                    <a:pt x="5114054" y="84685"/>
                  </a:lnTo>
                  <a:lnTo>
                    <a:pt x="5087318" y="50085"/>
                  </a:lnTo>
                  <a:lnTo>
                    <a:pt x="5052718" y="23349"/>
                  </a:lnTo>
                  <a:lnTo>
                    <a:pt x="5011888" y="6109"/>
                  </a:lnTo>
                  <a:lnTo>
                    <a:pt x="4966462" y="0"/>
                  </a:lnTo>
                  <a:close/>
                </a:path>
              </a:pathLst>
            </a:custGeom>
            <a:solidFill>
              <a:srgbClr val="92D05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719327" y="3855720"/>
              <a:ext cx="5137785" cy="1026160"/>
            </a:xfrm>
            <a:custGeom>
              <a:avLst/>
              <a:gdLst/>
              <a:ahLst/>
              <a:cxnLst/>
              <a:rect l="l" t="t" r="r" b="b"/>
              <a:pathLst>
                <a:path w="5137785" h="1026160">
                  <a:moveTo>
                    <a:pt x="0" y="170941"/>
                  </a:moveTo>
                  <a:lnTo>
                    <a:pt x="6105" y="125515"/>
                  </a:lnTo>
                  <a:lnTo>
                    <a:pt x="23337" y="84685"/>
                  </a:lnTo>
                  <a:lnTo>
                    <a:pt x="50066" y="50085"/>
                  </a:lnTo>
                  <a:lnTo>
                    <a:pt x="84662" y="23349"/>
                  </a:lnTo>
                  <a:lnTo>
                    <a:pt x="125497" y="6109"/>
                  </a:lnTo>
                  <a:lnTo>
                    <a:pt x="170941" y="0"/>
                  </a:lnTo>
                  <a:lnTo>
                    <a:pt x="4966462" y="0"/>
                  </a:lnTo>
                  <a:lnTo>
                    <a:pt x="5011888" y="6109"/>
                  </a:lnTo>
                  <a:lnTo>
                    <a:pt x="5052718" y="23349"/>
                  </a:lnTo>
                  <a:lnTo>
                    <a:pt x="5087318" y="50085"/>
                  </a:lnTo>
                  <a:lnTo>
                    <a:pt x="5114054" y="84685"/>
                  </a:lnTo>
                  <a:lnTo>
                    <a:pt x="5131294" y="125515"/>
                  </a:lnTo>
                  <a:lnTo>
                    <a:pt x="5137404" y="170941"/>
                  </a:lnTo>
                  <a:lnTo>
                    <a:pt x="5137404" y="854709"/>
                  </a:lnTo>
                  <a:lnTo>
                    <a:pt x="5131294" y="900136"/>
                  </a:lnTo>
                  <a:lnTo>
                    <a:pt x="5114054" y="940966"/>
                  </a:lnTo>
                  <a:lnTo>
                    <a:pt x="5087318" y="975566"/>
                  </a:lnTo>
                  <a:lnTo>
                    <a:pt x="5052718" y="1002302"/>
                  </a:lnTo>
                  <a:lnTo>
                    <a:pt x="5011888" y="1019542"/>
                  </a:lnTo>
                  <a:lnTo>
                    <a:pt x="4966462" y="1025651"/>
                  </a:lnTo>
                  <a:lnTo>
                    <a:pt x="170941" y="1025651"/>
                  </a:lnTo>
                  <a:lnTo>
                    <a:pt x="125497" y="1019542"/>
                  </a:lnTo>
                  <a:lnTo>
                    <a:pt x="84662" y="1002302"/>
                  </a:lnTo>
                  <a:lnTo>
                    <a:pt x="50066" y="975566"/>
                  </a:lnTo>
                  <a:lnTo>
                    <a:pt x="23337" y="940966"/>
                  </a:lnTo>
                  <a:lnTo>
                    <a:pt x="6105" y="900136"/>
                  </a:lnTo>
                  <a:lnTo>
                    <a:pt x="0" y="854709"/>
                  </a:lnTo>
                  <a:lnTo>
                    <a:pt x="0" y="170941"/>
                  </a:lnTo>
                  <a:close/>
                </a:path>
              </a:pathLst>
            </a:custGeom>
            <a:ln w="12700">
              <a:solidFill>
                <a:srgbClr val="2E528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3" name="object 13"/>
          <p:cNvSpPr txBox="1"/>
          <p:nvPr/>
        </p:nvSpPr>
        <p:spPr>
          <a:xfrm>
            <a:off x="933094" y="2503423"/>
            <a:ext cx="4708525" cy="24079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96215" marR="180975" algn="ctr">
              <a:lnSpc>
                <a:spcPct val="100000"/>
              </a:lnSpc>
              <a:spcBef>
                <a:spcPts val="100"/>
              </a:spcBef>
            </a:pPr>
            <a:r>
              <a:rPr sz="2400" spc="-20" dirty="0">
                <a:latin typeface="Calibri"/>
                <a:cs typeface="Calibri"/>
              </a:rPr>
              <a:t>Moviliza</a:t>
            </a:r>
            <a:r>
              <a:rPr sz="2400" spc="-130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diversas</a:t>
            </a:r>
            <a:r>
              <a:rPr sz="2400" spc="-95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competencias</a:t>
            </a:r>
            <a:r>
              <a:rPr sz="2400" spc="-70" dirty="0">
                <a:latin typeface="Calibri"/>
                <a:cs typeface="Calibri"/>
              </a:rPr>
              <a:t> </a:t>
            </a:r>
            <a:r>
              <a:rPr sz="2400" spc="-25" dirty="0">
                <a:latin typeface="Calibri"/>
                <a:cs typeface="Calibri"/>
              </a:rPr>
              <a:t>del </a:t>
            </a:r>
            <a:r>
              <a:rPr sz="2400" spc="-20" dirty="0">
                <a:latin typeface="Calibri"/>
                <a:cs typeface="Calibri"/>
              </a:rPr>
              <a:t>CNEB</a:t>
            </a:r>
            <a:endParaRPr sz="24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1425"/>
              </a:spcBef>
            </a:pPr>
            <a:endParaRPr sz="2400">
              <a:latin typeface="Calibri"/>
              <a:cs typeface="Calibri"/>
            </a:endParaRPr>
          </a:p>
          <a:p>
            <a:pPr marL="12700" marR="5080" algn="ctr">
              <a:lnSpc>
                <a:spcPct val="100000"/>
              </a:lnSpc>
            </a:pPr>
            <a:r>
              <a:rPr sz="2400" dirty="0">
                <a:latin typeface="Calibri"/>
                <a:cs typeface="Calibri"/>
              </a:rPr>
              <a:t>Fortalece</a:t>
            </a:r>
            <a:r>
              <a:rPr sz="2400" spc="-90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la</a:t>
            </a:r>
            <a:r>
              <a:rPr sz="2400" spc="-85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práctica</a:t>
            </a:r>
            <a:r>
              <a:rPr sz="2400" spc="-95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de</a:t>
            </a:r>
            <a:r>
              <a:rPr sz="2400" spc="-70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valores</a:t>
            </a:r>
            <a:r>
              <a:rPr sz="2400" spc="-70" dirty="0">
                <a:latin typeface="Calibri"/>
                <a:cs typeface="Calibri"/>
              </a:rPr>
              <a:t> </a:t>
            </a:r>
            <a:r>
              <a:rPr sz="2400" spc="-50" dirty="0">
                <a:latin typeface="Calibri"/>
                <a:cs typeface="Calibri"/>
              </a:rPr>
              <a:t>y </a:t>
            </a:r>
            <a:r>
              <a:rPr sz="2400" dirty="0">
                <a:latin typeface="Calibri"/>
                <a:cs typeface="Calibri"/>
              </a:rPr>
              <a:t>actitudes</a:t>
            </a:r>
            <a:r>
              <a:rPr sz="2400" spc="-75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expresadas</a:t>
            </a:r>
            <a:r>
              <a:rPr sz="2400" spc="-80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en</a:t>
            </a:r>
            <a:r>
              <a:rPr sz="2400" spc="-65" dirty="0">
                <a:latin typeface="Calibri"/>
                <a:cs typeface="Calibri"/>
              </a:rPr>
              <a:t> </a:t>
            </a:r>
            <a:r>
              <a:rPr sz="2400" spc="-10" dirty="0">
                <a:latin typeface="Calibri"/>
                <a:cs typeface="Calibri"/>
              </a:rPr>
              <a:t>acciones </a:t>
            </a:r>
            <a:r>
              <a:rPr sz="2400" dirty="0">
                <a:latin typeface="Calibri"/>
                <a:cs typeface="Calibri"/>
              </a:rPr>
              <a:t>observables</a:t>
            </a:r>
            <a:r>
              <a:rPr sz="2400" spc="-75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–</a:t>
            </a:r>
            <a:r>
              <a:rPr sz="2400" spc="-70" dirty="0">
                <a:latin typeface="Calibri"/>
                <a:cs typeface="Calibri"/>
              </a:rPr>
              <a:t> </a:t>
            </a:r>
            <a:r>
              <a:rPr sz="2400" spc="-10" dirty="0">
                <a:latin typeface="Calibri"/>
                <a:cs typeface="Calibri"/>
              </a:rPr>
              <a:t>enfoques</a:t>
            </a:r>
            <a:r>
              <a:rPr sz="2400" spc="-80" dirty="0">
                <a:latin typeface="Calibri"/>
                <a:cs typeface="Calibri"/>
              </a:rPr>
              <a:t> </a:t>
            </a:r>
            <a:r>
              <a:rPr sz="2400" spc="-10" dirty="0">
                <a:latin typeface="Calibri"/>
                <a:cs typeface="Calibri"/>
              </a:rPr>
              <a:t>transversales.</a:t>
            </a:r>
            <a:endParaRPr sz="2400">
              <a:latin typeface="Calibri"/>
              <a:cs typeface="Calibri"/>
            </a:endParaRPr>
          </a:p>
        </p:txBody>
      </p:sp>
      <p:grpSp>
        <p:nvGrpSpPr>
          <p:cNvPr id="14" name="object 14"/>
          <p:cNvGrpSpPr/>
          <p:nvPr/>
        </p:nvGrpSpPr>
        <p:grpSpPr>
          <a:xfrm>
            <a:off x="2916173" y="3434969"/>
            <a:ext cx="390525" cy="326390"/>
            <a:chOff x="2916173" y="3434969"/>
            <a:chExt cx="390525" cy="326390"/>
          </a:xfrm>
        </p:grpSpPr>
        <p:sp>
          <p:nvSpPr>
            <p:cNvPr id="15" name="object 15"/>
            <p:cNvSpPr/>
            <p:nvPr/>
          </p:nvSpPr>
          <p:spPr>
            <a:xfrm>
              <a:off x="2922524" y="3441699"/>
              <a:ext cx="377825" cy="313690"/>
            </a:xfrm>
            <a:custGeom>
              <a:avLst/>
              <a:gdLst/>
              <a:ahLst/>
              <a:cxnLst/>
              <a:rect l="l" t="t" r="r" b="b"/>
              <a:pathLst>
                <a:path w="377825" h="313689">
                  <a:moveTo>
                    <a:pt x="377431" y="106680"/>
                  </a:moveTo>
                  <a:lnTo>
                    <a:pt x="238887" y="106680"/>
                  </a:lnTo>
                  <a:lnTo>
                    <a:pt x="238887" y="0"/>
                  </a:lnTo>
                  <a:lnTo>
                    <a:pt x="138557" y="0"/>
                  </a:lnTo>
                  <a:lnTo>
                    <a:pt x="138557" y="106680"/>
                  </a:lnTo>
                  <a:lnTo>
                    <a:pt x="0" y="106680"/>
                  </a:lnTo>
                  <a:lnTo>
                    <a:pt x="0" y="207010"/>
                  </a:lnTo>
                  <a:lnTo>
                    <a:pt x="138557" y="207010"/>
                  </a:lnTo>
                  <a:lnTo>
                    <a:pt x="138557" y="313690"/>
                  </a:lnTo>
                  <a:lnTo>
                    <a:pt x="238887" y="313690"/>
                  </a:lnTo>
                  <a:lnTo>
                    <a:pt x="238887" y="207010"/>
                  </a:lnTo>
                  <a:lnTo>
                    <a:pt x="377431" y="207010"/>
                  </a:lnTo>
                  <a:lnTo>
                    <a:pt x="377431" y="106680"/>
                  </a:lnTo>
                  <a:close/>
                </a:path>
              </a:pathLst>
            </a:custGeom>
            <a:solidFill>
              <a:srgbClr val="4471C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2922523" y="3441319"/>
              <a:ext cx="377825" cy="313690"/>
            </a:xfrm>
            <a:custGeom>
              <a:avLst/>
              <a:gdLst/>
              <a:ahLst/>
              <a:cxnLst/>
              <a:rect l="l" t="t" r="r" b="b"/>
              <a:pathLst>
                <a:path w="377825" h="313689">
                  <a:moveTo>
                    <a:pt x="0" y="106679"/>
                  </a:moveTo>
                  <a:lnTo>
                    <a:pt x="138556" y="106679"/>
                  </a:lnTo>
                  <a:lnTo>
                    <a:pt x="138556" y="0"/>
                  </a:lnTo>
                  <a:lnTo>
                    <a:pt x="238887" y="0"/>
                  </a:lnTo>
                  <a:lnTo>
                    <a:pt x="238887" y="106679"/>
                  </a:lnTo>
                  <a:lnTo>
                    <a:pt x="377443" y="106679"/>
                  </a:lnTo>
                  <a:lnTo>
                    <a:pt x="377443" y="207009"/>
                  </a:lnTo>
                  <a:lnTo>
                    <a:pt x="238887" y="207009"/>
                  </a:lnTo>
                  <a:lnTo>
                    <a:pt x="238887" y="313689"/>
                  </a:lnTo>
                  <a:lnTo>
                    <a:pt x="138556" y="313689"/>
                  </a:lnTo>
                  <a:lnTo>
                    <a:pt x="138556" y="207009"/>
                  </a:lnTo>
                  <a:lnTo>
                    <a:pt x="0" y="207009"/>
                  </a:lnTo>
                  <a:lnTo>
                    <a:pt x="0" y="106679"/>
                  </a:lnTo>
                  <a:close/>
                </a:path>
              </a:pathLst>
            </a:custGeom>
            <a:ln w="12700">
              <a:solidFill>
                <a:srgbClr val="2E528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7" name="object 17"/>
          <p:cNvGrpSpPr/>
          <p:nvPr/>
        </p:nvGrpSpPr>
        <p:grpSpPr>
          <a:xfrm>
            <a:off x="6187185" y="3320541"/>
            <a:ext cx="497840" cy="497840"/>
            <a:chOff x="6187185" y="3320541"/>
            <a:chExt cx="497840" cy="497840"/>
          </a:xfrm>
        </p:grpSpPr>
        <p:sp>
          <p:nvSpPr>
            <p:cNvPr id="18" name="object 18"/>
            <p:cNvSpPr/>
            <p:nvPr/>
          </p:nvSpPr>
          <p:spPr>
            <a:xfrm>
              <a:off x="6193535" y="3326891"/>
              <a:ext cx="485140" cy="485140"/>
            </a:xfrm>
            <a:custGeom>
              <a:avLst/>
              <a:gdLst/>
              <a:ahLst/>
              <a:cxnLst/>
              <a:rect l="l" t="t" r="r" b="b"/>
              <a:pathLst>
                <a:path w="485140" h="485139">
                  <a:moveTo>
                    <a:pt x="242315" y="0"/>
                  </a:moveTo>
                  <a:lnTo>
                    <a:pt x="0" y="0"/>
                  </a:lnTo>
                  <a:lnTo>
                    <a:pt x="242315" y="242316"/>
                  </a:lnTo>
                  <a:lnTo>
                    <a:pt x="0" y="484632"/>
                  </a:lnTo>
                  <a:lnTo>
                    <a:pt x="242315" y="484632"/>
                  </a:lnTo>
                  <a:lnTo>
                    <a:pt x="484632" y="242316"/>
                  </a:lnTo>
                  <a:lnTo>
                    <a:pt x="242315" y="0"/>
                  </a:lnTo>
                  <a:close/>
                </a:path>
              </a:pathLst>
            </a:custGeom>
            <a:solidFill>
              <a:srgbClr val="4471C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19"/>
            <p:cNvSpPr/>
            <p:nvPr/>
          </p:nvSpPr>
          <p:spPr>
            <a:xfrm>
              <a:off x="6193535" y="3326891"/>
              <a:ext cx="485140" cy="485140"/>
            </a:xfrm>
            <a:custGeom>
              <a:avLst/>
              <a:gdLst/>
              <a:ahLst/>
              <a:cxnLst/>
              <a:rect l="l" t="t" r="r" b="b"/>
              <a:pathLst>
                <a:path w="485140" h="485139">
                  <a:moveTo>
                    <a:pt x="0" y="0"/>
                  </a:moveTo>
                  <a:lnTo>
                    <a:pt x="242315" y="0"/>
                  </a:lnTo>
                  <a:lnTo>
                    <a:pt x="484632" y="242316"/>
                  </a:lnTo>
                  <a:lnTo>
                    <a:pt x="242315" y="484632"/>
                  </a:lnTo>
                  <a:lnTo>
                    <a:pt x="0" y="484632"/>
                  </a:lnTo>
                  <a:lnTo>
                    <a:pt x="242315" y="242316"/>
                  </a:lnTo>
                  <a:lnTo>
                    <a:pt x="0" y="0"/>
                  </a:lnTo>
                  <a:close/>
                </a:path>
              </a:pathLst>
            </a:custGeom>
            <a:ln w="12700">
              <a:solidFill>
                <a:srgbClr val="2E528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20" name="object 20"/>
          <p:cNvGrpSpPr/>
          <p:nvPr/>
        </p:nvGrpSpPr>
        <p:grpSpPr>
          <a:xfrm>
            <a:off x="712977" y="5806185"/>
            <a:ext cx="5109210" cy="619760"/>
            <a:chOff x="712977" y="5806185"/>
            <a:chExt cx="5109210" cy="619760"/>
          </a:xfrm>
        </p:grpSpPr>
        <p:sp>
          <p:nvSpPr>
            <p:cNvPr id="21" name="object 21"/>
            <p:cNvSpPr/>
            <p:nvPr/>
          </p:nvSpPr>
          <p:spPr>
            <a:xfrm>
              <a:off x="719327" y="5812535"/>
              <a:ext cx="5096510" cy="607060"/>
            </a:xfrm>
            <a:custGeom>
              <a:avLst/>
              <a:gdLst/>
              <a:ahLst/>
              <a:cxnLst/>
              <a:rect l="l" t="t" r="r" b="b"/>
              <a:pathLst>
                <a:path w="5096510" h="607060">
                  <a:moveTo>
                    <a:pt x="4995164" y="0"/>
                  </a:moveTo>
                  <a:lnTo>
                    <a:pt x="101091" y="0"/>
                  </a:lnTo>
                  <a:lnTo>
                    <a:pt x="61743" y="7944"/>
                  </a:lnTo>
                  <a:lnTo>
                    <a:pt x="29610" y="29610"/>
                  </a:lnTo>
                  <a:lnTo>
                    <a:pt x="7944" y="61743"/>
                  </a:lnTo>
                  <a:lnTo>
                    <a:pt x="0" y="101091"/>
                  </a:lnTo>
                  <a:lnTo>
                    <a:pt x="0" y="505459"/>
                  </a:lnTo>
                  <a:lnTo>
                    <a:pt x="7944" y="544808"/>
                  </a:lnTo>
                  <a:lnTo>
                    <a:pt x="29610" y="576941"/>
                  </a:lnTo>
                  <a:lnTo>
                    <a:pt x="61743" y="598607"/>
                  </a:lnTo>
                  <a:lnTo>
                    <a:pt x="101091" y="606551"/>
                  </a:lnTo>
                  <a:lnTo>
                    <a:pt x="4995164" y="606551"/>
                  </a:lnTo>
                  <a:lnTo>
                    <a:pt x="5034534" y="598607"/>
                  </a:lnTo>
                  <a:lnTo>
                    <a:pt x="5066665" y="576941"/>
                  </a:lnTo>
                  <a:lnTo>
                    <a:pt x="5088318" y="544808"/>
                  </a:lnTo>
                  <a:lnTo>
                    <a:pt x="5096256" y="505459"/>
                  </a:lnTo>
                  <a:lnTo>
                    <a:pt x="5096256" y="101091"/>
                  </a:lnTo>
                  <a:lnTo>
                    <a:pt x="5088318" y="61743"/>
                  </a:lnTo>
                  <a:lnTo>
                    <a:pt x="5066665" y="29610"/>
                  </a:lnTo>
                  <a:lnTo>
                    <a:pt x="5034534" y="7944"/>
                  </a:lnTo>
                  <a:lnTo>
                    <a:pt x="4995164" y="0"/>
                  </a:lnTo>
                  <a:close/>
                </a:path>
              </a:pathLst>
            </a:custGeom>
            <a:solidFill>
              <a:srgbClr val="006FC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object 22"/>
            <p:cNvSpPr/>
            <p:nvPr/>
          </p:nvSpPr>
          <p:spPr>
            <a:xfrm>
              <a:off x="719327" y="5812535"/>
              <a:ext cx="5096510" cy="607060"/>
            </a:xfrm>
            <a:custGeom>
              <a:avLst/>
              <a:gdLst/>
              <a:ahLst/>
              <a:cxnLst/>
              <a:rect l="l" t="t" r="r" b="b"/>
              <a:pathLst>
                <a:path w="5096510" h="607060">
                  <a:moveTo>
                    <a:pt x="0" y="101091"/>
                  </a:moveTo>
                  <a:lnTo>
                    <a:pt x="7944" y="61743"/>
                  </a:lnTo>
                  <a:lnTo>
                    <a:pt x="29610" y="29610"/>
                  </a:lnTo>
                  <a:lnTo>
                    <a:pt x="61743" y="7944"/>
                  </a:lnTo>
                  <a:lnTo>
                    <a:pt x="101091" y="0"/>
                  </a:lnTo>
                  <a:lnTo>
                    <a:pt x="4995164" y="0"/>
                  </a:lnTo>
                  <a:lnTo>
                    <a:pt x="5034534" y="7944"/>
                  </a:lnTo>
                  <a:lnTo>
                    <a:pt x="5066665" y="29610"/>
                  </a:lnTo>
                  <a:lnTo>
                    <a:pt x="5088318" y="61743"/>
                  </a:lnTo>
                  <a:lnTo>
                    <a:pt x="5096256" y="101091"/>
                  </a:lnTo>
                  <a:lnTo>
                    <a:pt x="5096256" y="505459"/>
                  </a:lnTo>
                  <a:lnTo>
                    <a:pt x="5088318" y="544808"/>
                  </a:lnTo>
                  <a:lnTo>
                    <a:pt x="5066665" y="576941"/>
                  </a:lnTo>
                  <a:lnTo>
                    <a:pt x="5034534" y="598607"/>
                  </a:lnTo>
                  <a:lnTo>
                    <a:pt x="4995164" y="606551"/>
                  </a:lnTo>
                  <a:lnTo>
                    <a:pt x="101091" y="606551"/>
                  </a:lnTo>
                  <a:lnTo>
                    <a:pt x="61743" y="598607"/>
                  </a:lnTo>
                  <a:lnTo>
                    <a:pt x="29610" y="576941"/>
                  </a:lnTo>
                  <a:lnTo>
                    <a:pt x="7944" y="544808"/>
                  </a:lnTo>
                  <a:lnTo>
                    <a:pt x="0" y="505459"/>
                  </a:lnTo>
                  <a:lnTo>
                    <a:pt x="0" y="101091"/>
                  </a:lnTo>
                  <a:close/>
                </a:path>
              </a:pathLst>
            </a:custGeom>
            <a:ln w="12700">
              <a:solidFill>
                <a:srgbClr val="2E528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3" name="object 23"/>
          <p:cNvSpPr txBox="1"/>
          <p:nvPr/>
        </p:nvSpPr>
        <p:spPr>
          <a:xfrm>
            <a:off x="1396111" y="5719064"/>
            <a:ext cx="3742690" cy="7569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547370" marR="5080" indent="-535305">
              <a:lnSpc>
                <a:spcPct val="100000"/>
              </a:lnSpc>
              <a:spcBef>
                <a:spcPts val="100"/>
              </a:spcBef>
            </a:pPr>
            <a:r>
              <a:rPr sz="2400" dirty="0">
                <a:solidFill>
                  <a:srgbClr val="FFFFFF"/>
                </a:solidFill>
                <a:latin typeface="Calibri"/>
                <a:cs typeface="Calibri"/>
              </a:rPr>
              <a:t>Fomenta</a:t>
            </a:r>
            <a:r>
              <a:rPr sz="2400" spc="-5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FFFFFF"/>
                </a:solidFill>
                <a:latin typeface="Calibri"/>
                <a:cs typeface="Calibri"/>
              </a:rPr>
              <a:t>la</a:t>
            </a:r>
            <a:r>
              <a:rPr sz="2400" spc="-5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FFFFFF"/>
                </a:solidFill>
                <a:latin typeface="Calibri"/>
                <a:cs typeface="Calibri"/>
              </a:rPr>
              <a:t>participación</a:t>
            </a:r>
            <a:r>
              <a:rPr sz="2400" spc="-7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FFFFFF"/>
                </a:solidFill>
                <a:latin typeface="Calibri"/>
                <a:cs typeface="Calibri"/>
              </a:rPr>
              <a:t>de</a:t>
            </a:r>
            <a:r>
              <a:rPr sz="2400" spc="-3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400" spc="-25" dirty="0">
                <a:solidFill>
                  <a:srgbClr val="FFFFFF"/>
                </a:solidFill>
                <a:latin typeface="Calibri"/>
                <a:cs typeface="Calibri"/>
              </a:rPr>
              <a:t>la </a:t>
            </a:r>
            <a:r>
              <a:rPr sz="2400" dirty="0">
                <a:solidFill>
                  <a:srgbClr val="FFFFFF"/>
                </a:solidFill>
                <a:latin typeface="Calibri"/>
                <a:cs typeface="Calibri"/>
              </a:rPr>
              <a:t>comunidad</a:t>
            </a:r>
            <a:r>
              <a:rPr sz="2400" spc="-6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400" spc="-10" dirty="0">
                <a:solidFill>
                  <a:srgbClr val="FFFFFF"/>
                </a:solidFill>
                <a:latin typeface="Calibri"/>
                <a:cs typeface="Calibri"/>
              </a:rPr>
              <a:t>educativa</a:t>
            </a:r>
            <a:endParaRPr sz="2400">
              <a:latin typeface="Calibri"/>
              <a:cs typeface="Calibri"/>
            </a:endParaRPr>
          </a:p>
        </p:txBody>
      </p:sp>
      <p:grpSp>
        <p:nvGrpSpPr>
          <p:cNvPr id="24" name="object 24"/>
          <p:cNvGrpSpPr/>
          <p:nvPr/>
        </p:nvGrpSpPr>
        <p:grpSpPr>
          <a:xfrm>
            <a:off x="6370065" y="5819902"/>
            <a:ext cx="4907915" cy="619760"/>
            <a:chOff x="6370065" y="5819902"/>
            <a:chExt cx="4907915" cy="619760"/>
          </a:xfrm>
        </p:grpSpPr>
        <p:sp>
          <p:nvSpPr>
            <p:cNvPr id="25" name="object 25"/>
            <p:cNvSpPr/>
            <p:nvPr/>
          </p:nvSpPr>
          <p:spPr>
            <a:xfrm>
              <a:off x="6376415" y="5826252"/>
              <a:ext cx="4895215" cy="607060"/>
            </a:xfrm>
            <a:custGeom>
              <a:avLst/>
              <a:gdLst/>
              <a:ahLst/>
              <a:cxnLst/>
              <a:rect l="l" t="t" r="r" b="b"/>
              <a:pathLst>
                <a:path w="4895215" h="607060">
                  <a:moveTo>
                    <a:pt x="4793995" y="0"/>
                  </a:moveTo>
                  <a:lnTo>
                    <a:pt x="101092" y="0"/>
                  </a:lnTo>
                  <a:lnTo>
                    <a:pt x="61722" y="7944"/>
                  </a:lnTo>
                  <a:lnTo>
                    <a:pt x="29590" y="29610"/>
                  </a:lnTo>
                  <a:lnTo>
                    <a:pt x="7937" y="61743"/>
                  </a:lnTo>
                  <a:lnTo>
                    <a:pt x="0" y="101092"/>
                  </a:lnTo>
                  <a:lnTo>
                    <a:pt x="0" y="505460"/>
                  </a:lnTo>
                  <a:lnTo>
                    <a:pt x="7937" y="544808"/>
                  </a:lnTo>
                  <a:lnTo>
                    <a:pt x="29590" y="576941"/>
                  </a:lnTo>
                  <a:lnTo>
                    <a:pt x="61722" y="598607"/>
                  </a:lnTo>
                  <a:lnTo>
                    <a:pt x="101092" y="606552"/>
                  </a:lnTo>
                  <a:lnTo>
                    <a:pt x="4793995" y="606552"/>
                  </a:lnTo>
                  <a:lnTo>
                    <a:pt x="4833366" y="598607"/>
                  </a:lnTo>
                  <a:lnTo>
                    <a:pt x="4865496" y="576941"/>
                  </a:lnTo>
                  <a:lnTo>
                    <a:pt x="4887150" y="544808"/>
                  </a:lnTo>
                  <a:lnTo>
                    <a:pt x="4895088" y="505460"/>
                  </a:lnTo>
                  <a:lnTo>
                    <a:pt x="4895088" y="101092"/>
                  </a:lnTo>
                  <a:lnTo>
                    <a:pt x="4887150" y="61743"/>
                  </a:lnTo>
                  <a:lnTo>
                    <a:pt x="4865496" y="29610"/>
                  </a:lnTo>
                  <a:lnTo>
                    <a:pt x="4833366" y="7944"/>
                  </a:lnTo>
                  <a:lnTo>
                    <a:pt x="4793995" y="0"/>
                  </a:lnTo>
                  <a:close/>
                </a:path>
              </a:pathLst>
            </a:custGeom>
            <a:solidFill>
              <a:srgbClr val="006FC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" name="object 26"/>
            <p:cNvSpPr/>
            <p:nvPr/>
          </p:nvSpPr>
          <p:spPr>
            <a:xfrm>
              <a:off x="6376415" y="5826252"/>
              <a:ext cx="4895215" cy="607060"/>
            </a:xfrm>
            <a:custGeom>
              <a:avLst/>
              <a:gdLst/>
              <a:ahLst/>
              <a:cxnLst/>
              <a:rect l="l" t="t" r="r" b="b"/>
              <a:pathLst>
                <a:path w="4895215" h="607060">
                  <a:moveTo>
                    <a:pt x="0" y="101092"/>
                  </a:moveTo>
                  <a:lnTo>
                    <a:pt x="7937" y="61743"/>
                  </a:lnTo>
                  <a:lnTo>
                    <a:pt x="29590" y="29610"/>
                  </a:lnTo>
                  <a:lnTo>
                    <a:pt x="61722" y="7944"/>
                  </a:lnTo>
                  <a:lnTo>
                    <a:pt x="101092" y="0"/>
                  </a:lnTo>
                  <a:lnTo>
                    <a:pt x="4793995" y="0"/>
                  </a:lnTo>
                  <a:lnTo>
                    <a:pt x="4833366" y="7944"/>
                  </a:lnTo>
                  <a:lnTo>
                    <a:pt x="4865496" y="29610"/>
                  </a:lnTo>
                  <a:lnTo>
                    <a:pt x="4887150" y="61743"/>
                  </a:lnTo>
                  <a:lnTo>
                    <a:pt x="4895088" y="101092"/>
                  </a:lnTo>
                  <a:lnTo>
                    <a:pt x="4895088" y="505460"/>
                  </a:lnTo>
                  <a:lnTo>
                    <a:pt x="4887150" y="544808"/>
                  </a:lnTo>
                  <a:lnTo>
                    <a:pt x="4865496" y="576941"/>
                  </a:lnTo>
                  <a:lnTo>
                    <a:pt x="4833366" y="598607"/>
                  </a:lnTo>
                  <a:lnTo>
                    <a:pt x="4793995" y="606552"/>
                  </a:lnTo>
                  <a:lnTo>
                    <a:pt x="101092" y="606552"/>
                  </a:lnTo>
                  <a:lnTo>
                    <a:pt x="61722" y="598607"/>
                  </a:lnTo>
                  <a:lnTo>
                    <a:pt x="29590" y="576941"/>
                  </a:lnTo>
                  <a:lnTo>
                    <a:pt x="7937" y="544808"/>
                  </a:lnTo>
                  <a:lnTo>
                    <a:pt x="0" y="505460"/>
                  </a:lnTo>
                  <a:lnTo>
                    <a:pt x="0" y="101092"/>
                  </a:lnTo>
                  <a:close/>
                </a:path>
              </a:pathLst>
            </a:custGeom>
            <a:ln w="12700">
              <a:solidFill>
                <a:srgbClr val="2E528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7" name="object 27"/>
          <p:cNvSpPr txBox="1"/>
          <p:nvPr/>
        </p:nvSpPr>
        <p:spPr>
          <a:xfrm>
            <a:off x="6874002" y="5915355"/>
            <a:ext cx="3898900" cy="3917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spc="-20" dirty="0">
                <a:solidFill>
                  <a:srgbClr val="FFFFFF"/>
                </a:solidFill>
                <a:latin typeface="Calibri"/>
                <a:cs typeface="Calibri"/>
              </a:rPr>
              <a:t>Favorece</a:t>
            </a:r>
            <a:r>
              <a:rPr sz="2400" spc="-5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FFFFFF"/>
                </a:solidFill>
                <a:latin typeface="Calibri"/>
                <a:cs typeface="Calibri"/>
              </a:rPr>
              <a:t>la</a:t>
            </a:r>
            <a:r>
              <a:rPr sz="2400" spc="-3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FFFFFF"/>
                </a:solidFill>
                <a:latin typeface="Calibri"/>
                <a:cs typeface="Calibri"/>
              </a:rPr>
              <a:t>sinergia</a:t>
            </a:r>
            <a:r>
              <a:rPr sz="2400" spc="-5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FFFFFF"/>
                </a:solidFill>
                <a:latin typeface="Calibri"/>
                <a:cs typeface="Calibri"/>
              </a:rPr>
              <a:t>con</a:t>
            </a:r>
            <a:r>
              <a:rPr sz="2400" spc="-5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400" spc="-10" dirty="0">
                <a:solidFill>
                  <a:srgbClr val="FFFFFF"/>
                </a:solidFill>
                <a:latin typeface="Calibri"/>
                <a:cs typeface="Calibri"/>
              </a:rPr>
              <a:t>aliados</a:t>
            </a:r>
            <a:endParaRPr sz="2400">
              <a:latin typeface="Calibri"/>
              <a:cs typeface="Calibri"/>
            </a:endParaRPr>
          </a:p>
        </p:txBody>
      </p:sp>
      <p:pic>
        <p:nvPicPr>
          <p:cNvPr id="29" name="object 6">
            <a:extLst>
              <a:ext uri="{FF2B5EF4-FFF2-40B4-BE49-F238E27FC236}">
                <a16:creationId xmlns:a16="http://schemas.microsoft.com/office/drawing/2014/main" id="{D3DACE28-5BE4-AC2B-830A-AEF473CFAB99}"/>
              </a:ext>
            </a:extLst>
          </p:cNvPr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90500" y="56388"/>
            <a:ext cx="2552700" cy="553212"/>
          </a:xfrm>
          <a:prstGeom prst="rect">
            <a:avLst/>
          </a:prstGeom>
        </p:spPr>
      </p:pic>
      <p:pic>
        <p:nvPicPr>
          <p:cNvPr id="30" name="Picture 2">
            <a:extLst>
              <a:ext uri="{FF2B5EF4-FFF2-40B4-BE49-F238E27FC236}">
                <a16:creationId xmlns:a16="http://schemas.microsoft.com/office/drawing/2014/main" id="{CD068118-59A8-9F39-997A-A4E8A37327C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79328" y="-2458"/>
            <a:ext cx="812672" cy="8126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612648" y="1098803"/>
            <a:ext cx="539750" cy="539750"/>
            <a:chOff x="612648" y="1098803"/>
            <a:chExt cx="539750" cy="539750"/>
          </a:xfrm>
        </p:grpSpPr>
        <p:sp>
          <p:nvSpPr>
            <p:cNvPr id="3" name="object 3"/>
            <p:cNvSpPr/>
            <p:nvPr/>
          </p:nvSpPr>
          <p:spPr>
            <a:xfrm>
              <a:off x="612648" y="1098803"/>
              <a:ext cx="539750" cy="539750"/>
            </a:xfrm>
            <a:custGeom>
              <a:avLst/>
              <a:gdLst/>
              <a:ahLst/>
              <a:cxnLst/>
              <a:rect l="l" t="t" r="r" b="b"/>
              <a:pathLst>
                <a:path w="539750" h="539750">
                  <a:moveTo>
                    <a:pt x="269748" y="0"/>
                  </a:moveTo>
                  <a:lnTo>
                    <a:pt x="221258" y="4346"/>
                  </a:lnTo>
                  <a:lnTo>
                    <a:pt x="175621" y="16876"/>
                  </a:lnTo>
                  <a:lnTo>
                    <a:pt x="133598" y="36829"/>
                  </a:lnTo>
                  <a:lnTo>
                    <a:pt x="95950" y="63443"/>
                  </a:lnTo>
                  <a:lnTo>
                    <a:pt x="63439" y="95955"/>
                  </a:lnTo>
                  <a:lnTo>
                    <a:pt x="36827" y="133603"/>
                  </a:lnTo>
                  <a:lnTo>
                    <a:pt x="16875" y="175626"/>
                  </a:lnTo>
                  <a:lnTo>
                    <a:pt x="4345" y="221262"/>
                  </a:lnTo>
                  <a:lnTo>
                    <a:pt x="0" y="269748"/>
                  </a:lnTo>
                  <a:lnTo>
                    <a:pt x="4345" y="318233"/>
                  </a:lnTo>
                  <a:lnTo>
                    <a:pt x="16875" y="363869"/>
                  </a:lnTo>
                  <a:lnTo>
                    <a:pt x="36827" y="405891"/>
                  </a:lnTo>
                  <a:lnTo>
                    <a:pt x="63439" y="443540"/>
                  </a:lnTo>
                  <a:lnTo>
                    <a:pt x="95950" y="476052"/>
                  </a:lnTo>
                  <a:lnTo>
                    <a:pt x="133598" y="502665"/>
                  </a:lnTo>
                  <a:lnTo>
                    <a:pt x="175621" y="522619"/>
                  </a:lnTo>
                  <a:lnTo>
                    <a:pt x="221258" y="535149"/>
                  </a:lnTo>
                  <a:lnTo>
                    <a:pt x="269748" y="539496"/>
                  </a:lnTo>
                  <a:lnTo>
                    <a:pt x="318237" y="535149"/>
                  </a:lnTo>
                  <a:lnTo>
                    <a:pt x="363874" y="522619"/>
                  </a:lnTo>
                  <a:lnTo>
                    <a:pt x="405897" y="502666"/>
                  </a:lnTo>
                  <a:lnTo>
                    <a:pt x="443545" y="476052"/>
                  </a:lnTo>
                  <a:lnTo>
                    <a:pt x="476056" y="443540"/>
                  </a:lnTo>
                  <a:lnTo>
                    <a:pt x="502668" y="405892"/>
                  </a:lnTo>
                  <a:lnTo>
                    <a:pt x="522620" y="363869"/>
                  </a:lnTo>
                  <a:lnTo>
                    <a:pt x="535150" y="318233"/>
                  </a:lnTo>
                  <a:lnTo>
                    <a:pt x="539496" y="269748"/>
                  </a:lnTo>
                  <a:lnTo>
                    <a:pt x="535150" y="221262"/>
                  </a:lnTo>
                  <a:lnTo>
                    <a:pt x="522620" y="175626"/>
                  </a:lnTo>
                  <a:lnTo>
                    <a:pt x="502668" y="133604"/>
                  </a:lnTo>
                  <a:lnTo>
                    <a:pt x="476056" y="95955"/>
                  </a:lnTo>
                  <a:lnTo>
                    <a:pt x="443545" y="63443"/>
                  </a:lnTo>
                  <a:lnTo>
                    <a:pt x="405897" y="36830"/>
                  </a:lnTo>
                  <a:lnTo>
                    <a:pt x="363874" y="16876"/>
                  </a:lnTo>
                  <a:lnTo>
                    <a:pt x="318237" y="4346"/>
                  </a:lnTo>
                  <a:lnTo>
                    <a:pt x="269748" y="0"/>
                  </a:lnTo>
                  <a:close/>
                </a:path>
              </a:pathLst>
            </a:custGeom>
            <a:solidFill>
              <a:srgbClr val="17C39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760476" y="1245107"/>
              <a:ext cx="237743" cy="239267"/>
            </a:xfrm>
            <a:prstGeom prst="rect">
              <a:avLst/>
            </a:prstGeom>
          </p:spPr>
        </p:pic>
      </p:grp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212928" rIns="0" bIns="0" rtlCol="0">
            <a:spAutoFit/>
          </a:bodyPr>
          <a:lstStyle/>
          <a:p>
            <a:pPr marL="650240">
              <a:lnSpc>
                <a:spcPct val="100000"/>
              </a:lnSpc>
              <a:spcBef>
                <a:spcPts val="105"/>
              </a:spcBef>
            </a:pPr>
            <a:r>
              <a:rPr sz="3200" spc="-65" dirty="0">
                <a:solidFill>
                  <a:srgbClr val="2E5496"/>
                </a:solidFill>
              </a:rPr>
              <a:t>Proyectos</a:t>
            </a:r>
            <a:r>
              <a:rPr sz="3200" spc="-160" dirty="0">
                <a:solidFill>
                  <a:srgbClr val="2E5496"/>
                </a:solidFill>
              </a:rPr>
              <a:t> </a:t>
            </a:r>
            <a:r>
              <a:rPr sz="3200" dirty="0">
                <a:solidFill>
                  <a:srgbClr val="2E5496"/>
                </a:solidFill>
              </a:rPr>
              <a:t>educativos</a:t>
            </a:r>
            <a:r>
              <a:rPr sz="3200" spc="-165" dirty="0">
                <a:solidFill>
                  <a:srgbClr val="2E5496"/>
                </a:solidFill>
              </a:rPr>
              <a:t> </a:t>
            </a:r>
            <a:r>
              <a:rPr sz="3200" spc="-40" dirty="0">
                <a:solidFill>
                  <a:srgbClr val="2E5496"/>
                </a:solidFill>
              </a:rPr>
              <a:t>ambientales</a:t>
            </a:r>
            <a:r>
              <a:rPr sz="3200" spc="-150" dirty="0">
                <a:solidFill>
                  <a:srgbClr val="2E5496"/>
                </a:solidFill>
              </a:rPr>
              <a:t> </a:t>
            </a:r>
            <a:r>
              <a:rPr sz="3200" spc="-70" dirty="0">
                <a:solidFill>
                  <a:srgbClr val="2E5496"/>
                </a:solidFill>
              </a:rPr>
              <a:t>integrados</a:t>
            </a:r>
            <a:r>
              <a:rPr sz="3200" spc="-160" dirty="0">
                <a:solidFill>
                  <a:srgbClr val="2E5496"/>
                </a:solidFill>
              </a:rPr>
              <a:t> </a:t>
            </a:r>
            <a:r>
              <a:rPr sz="3200" spc="-280" dirty="0">
                <a:solidFill>
                  <a:srgbClr val="2E5496"/>
                </a:solidFill>
              </a:rPr>
              <a:t>(PEAI)</a:t>
            </a:r>
            <a:endParaRPr sz="3200"/>
          </a:p>
        </p:txBody>
      </p:sp>
      <p:pic>
        <p:nvPicPr>
          <p:cNvPr id="6" name="object 6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6932676" y="1866900"/>
            <a:ext cx="4175760" cy="4526280"/>
          </a:xfrm>
          <a:prstGeom prst="rect">
            <a:avLst/>
          </a:prstGeom>
        </p:spPr>
      </p:pic>
      <p:sp>
        <p:nvSpPr>
          <p:cNvPr id="8" name="object 8"/>
          <p:cNvSpPr txBox="1"/>
          <p:nvPr/>
        </p:nvSpPr>
        <p:spPr>
          <a:xfrm>
            <a:off x="1361694" y="2002281"/>
            <a:ext cx="4707255" cy="429323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95"/>
              </a:spcBef>
            </a:pPr>
            <a:r>
              <a:rPr sz="2800" dirty="0">
                <a:latin typeface="Calibri"/>
                <a:cs typeface="Calibri"/>
              </a:rPr>
              <a:t>Su</a:t>
            </a:r>
            <a:r>
              <a:rPr sz="2800" spc="-40" dirty="0">
                <a:latin typeface="Calibri"/>
                <a:cs typeface="Calibri"/>
              </a:rPr>
              <a:t> </a:t>
            </a:r>
            <a:r>
              <a:rPr sz="2800" dirty="0">
                <a:latin typeface="Calibri"/>
                <a:cs typeface="Calibri"/>
              </a:rPr>
              <a:t>objetivo</a:t>
            </a:r>
            <a:r>
              <a:rPr sz="2800" spc="-45" dirty="0">
                <a:latin typeface="Calibri"/>
                <a:cs typeface="Calibri"/>
              </a:rPr>
              <a:t> </a:t>
            </a:r>
            <a:r>
              <a:rPr sz="2800" b="1" dirty="0">
                <a:solidFill>
                  <a:srgbClr val="4471C4"/>
                </a:solidFill>
                <a:latin typeface="Calibri"/>
                <a:cs typeface="Calibri"/>
              </a:rPr>
              <a:t>es</a:t>
            </a:r>
            <a:r>
              <a:rPr sz="2800" b="1" spc="-40" dirty="0">
                <a:solidFill>
                  <a:srgbClr val="4471C4"/>
                </a:solidFill>
                <a:latin typeface="Calibri"/>
                <a:cs typeface="Calibri"/>
              </a:rPr>
              <a:t> </a:t>
            </a:r>
            <a:r>
              <a:rPr sz="2800" b="1" spc="-10" dirty="0">
                <a:solidFill>
                  <a:srgbClr val="4471C4"/>
                </a:solidFill>
                <a:latin typeface="Calibri"/>
                <a:cs typeface="Calibri"/>
              </a:rPr>
              <a:t>contribuir</a:t>
            </a:r>
            <a:r>
              <a:rPr sz="2800" b="1" spc="-45" dirty="0">
                <a:solidFill>
                  <a:srgbClr val="4471C4"/>
                </a:solidFill>
                <a:latin typeface="Calibri"/>
                <a:cs typeface="Calibri"/>
              </a:rPr>
              <a:t> </a:t>
            </a:r>
            <a:r>
              <a:rPr sz="2800" b="1" dirty="0">
                <a:solidFill>
                  <a:srgbClr val="4471C4"/>
                </a:solidFill>
                <a:latin typeface="Calibri"/>
                <a:cs typeface="Calibri"/>
              </a:rPr>
              <a:t>a</a:t>
            </a:r>
            <a:r>
              <a:rPr sz="2800" b="1" spc="-35" dirty="0">
                <a:solidFill>
                  <a:srgbClr val="4471C4"/>
                </a:solidFill>
                <a:latin typeface="Calibri"/>
                <a:cs typeface="Calibri"/>
              </a:rPr>
              <a:t> </a:t>
            </a:r>
            <a:r>
              <a:rPr sz="2800" b="1" spc="-25" dirty="0">
                <a:solidFill>
                  <a:srgbClr val="4471C4"/>
                </a:solidFill>
                <a:latin typeface="Calibri"/>
                <a:cs typeface="Calibri"/>
              </a:rPr>
              <a:t>la </a:t>
            </a:r>
            <a:r>
              <a:rPr sz="2800" b="1" dirty="0">
                <a:solidFill>
                  <a:srgbClr val="4471C4"/>
                </a:solidFill>
                <a:latin typeface="Calibri"/>
                <a:cs typeface="Calibri"/>
              </a:rPr>
              <a:t>mejora</a:t>
            </a:r>
            <a:r>
              <a:rPr sz="2800" b="1" spc="-60" dirty="0">
                <a:solidFill>
                  <a:srgbClr val="4471C4"/>
                </a:solidFill>
                <a:latin typeface="Calibri"/>
                <a:cs typeface="Calibri"/>
              </a:rPr>
              <a:t> </a:t>
            </a:r>
            <a:r>
              <a:rPr sz="2800" b="1" dirty="0">
                <a:solidFill>
                  <a:srgbClr val="4471C4"/>
                </a:solidFill>
                <a:latin typeface="Calibri"/>
                <a:cs typeface="Calibri"/>
              </a:rPr>
              <a:t>y</a:t>
            </a:r>
            <a:r>
              <a:rPr sz="2800" b="1" spc="-80" dirty="0">
                <a:solidFill>
                  <a:srgbClr val="4471C4"/>
                </a:solidFill>
                <a:latin typeface="Calibri"/>
                <a:cs typeface="Calibri"/>
              </a:rPr>
              <a:t> </a:t>
            </a:r>
            <a:r>
              <a:rPr sz="2800" b="1" dirty="0">
                <a:solidFill>
                  <a:srgbClr val="4471C4"/>
                </a:solidFill>
                <a:latin typeface="Calibri"/>
                <a:cs typeface="Calibri"/>
              </a:rPr>
              <a:t>logros</a:t>
            </a:r>
            <a:r>
              <a:rPr sz="2800" b="1" spc="-60" dirty="0">
                <a:solidFill>
                  <a:srgbClr val="4471C4"/>
                </a:solidFill>
                <a:latin typeface="Calibri"/>
                <a:cs typeface="Calibri"/>
              </a:rPr>
              <a:t> </a:t>
            </a:r>
            <a:r>
              <a:rPr sz="2800" b="1" dirty="0">
                <a:solidFill>
                  <a:srgbClr val="4471C4"/>
                </a:solidFill>
                <a:latin typeface="Calibri"/>
                <a:cs typeface="Calibri"/>
              </a:rPr>
              <a:t>de</a:t>
            </a:r>
            <a:r>
              <a:rPr sz="2800" b="1" spc="-65" dirty="0">
                <a:solidFill>
                  <a:srgbClr val="4471C4"/>
                </a:solidFill>
                <a:latin typeface="Calibri"/>
                <a:cs typeface="Calibri"/>
              </a:rPr>
              <a:t> </a:t>
            </a:r>
            <a:r>
              <a:rPr sz="2800" b="1" spc="-10" dirty="0">
                <a:solidFill>
                  <a:srgbClr val="4471C4"/>
                </a:solidFill>
                <a:latin typeface="Calibri"/>
                <a:cs typeface="Calibri"/>
              </a:rPr>
              <a:t>aprendizajes </a:t>
            </a:r>
            <a:r>
              <a:rPr sz="2800" dirty="0">
                <a:latin typeface="Calibri"/>
                <a:cs typeface="Calibri"/>
              </a:rPr>
              <a:t>en</a:t>
            </a:r>
            <a:r>
              <a:rPr sz="2800" spc="-5" dirty="0">
                <a:latin typeface="Calibri"/>
                <a:cs typeface="Calibri"/>
              </a:rPr>
              <a:t> </a:t>
            </a:r>
            <a:r>
              <a:rPr sz="2800" dirty="0">
                <a:latin typeface="Calibri"/>
                <a:cs typeface="Calibri"/>
              </a:rPr>
              <a:t>el</a:t>
            </a:r>
            <a:r>
              <a:rPr sz="2800" spc="-10" dirty="0">
                <a:latin typeface="Calibri"/>
                <a:cs typeface="Calibri"/>
              </a:rPr>
              <a:t> </a:t>
            </a:r>
            <a:r>
              <a:rPr sz="2800" dirty="0">
                <a:latin typeface="Calibri"/>
                <a:cs typeface="Calibri"/>
              </a:rPr>
              <a:t>marco</a:t>
            </a:r>
            <a:r>
              <a:rPr sz="2800" spc="-20" dirty="0">
                <a:latin typeface="Calibri"/>
                <a:cs typeface="Calibri"/>
              </a:rPr>
              <a:t> </a:t>
            </a:r>
            <a:r>
              <a:rPr sz="2800" dirty="0">
                <a:latin typeface="Calibri"/>
                <a:cs typeface="Calibri"/>
              </a:rPr>
              <a:t>del</a:t>
            </a:r>
            <a:r>
              <a:rPr sz="2800" spc="-5" dirty="0">
                <a:latin typeface="Calibri"/>
                <a:cs typeface="Calibri"/>
              </a:rPr>
              <a:t> </a:t>
            </a:r>
            <a:r>
              <a:rPr sz="2800" dirty="0">
                <a:latin typeface="Calibri"/>
                <a:cs typeface="Calibri"/>
              </a:rPr>
              <a:t>CNEB y</a:t>
            </a:r>
            <a:r>
              <a:rPr sz="2800" spc="-55" dirty="0">
                <a:latin typeface="Calibri"/>
                <a:cs typeface="Calibri"/>
              </a:rPr>
              <a:t> </a:t>
            </a:r>
            <a:r>
              <a:rPr sz="2800" b="1" spc="-10" dirty="0">
                <a:solidFill>
                  <a:srgbClr val="4471C4"/>
                </a:solidFill>
                <a:latin typeface="Calibri"/>
                <a:cs typeface="Calibri"/>
              </a:rPr>
              <a:t>hacer </a:t>
            </a:r>
            <a:r>
              <a:rPr sz="2800" b="1" dirty="0">
                <a:solidFill>
                  <a:srgbClr val="4471C4"/>
                </a:solidFill>
                <a:latin typeface="Calibri"/>
                <a:cs typeface="Calibri"/>
              </a:rPr>
              <a:t>frente</a:t>
            </a:r>
            <a:r>
              <a:rPr sz="2800" b="1" spc="-65" dirty="0">
                <a:solidFill>
                  <a:srgbClr val="4471C4"/>
                </a:solidFill>
                <a:latin typeface="Calibri"/>
                <a:cs typeface="Calibri"/>
              </a:rPr>
              <a:t> </a:t>
            </a:r>
            <a:r>
              <a:rPr sz="2800" b="1" dirty="0">
                <a:solidFill>
                  <a:srgbClr val="4471C4"/>
                </a:solidFill>
                <a:latin typeface="Calibri"/>
                <a:cs typeface="Calibri"/>
              </a:rPr>
              <a:t>a</a:t>
            </a:r>
            <a:r>
              <a:rPr sz="2800" b="1" spc="-70" dirty="0">
                <a:solidFill>
                  <a:srgbClr val="4471C4"/>
                </a:solidFill>
                <a:latin typeface="Calibri"/>
                <a:cs typeface="Calibri"/>
              </a:rPr>
              <a:t> </a:t>
            </a:r>
            <a:r>
              <a:rPr sz="2800" b="1" spc="-10" dirty="0">
                <a:solidFill>
                  <a:srgbClr val="4471C4"/>
                </a:solidFill>
                <a:latin typeface="Calibri"/>
                <a:cs typeface="Calibri"/>
              </a:rPr>
              <a:t>problemáticas</a:t>
            </a:r>
            <a:r>
              <a:rPr sz="2800" b="1" spc="-65" dirty="0">
                <a:solidFill>
                  <a:srgbClr val="4471C4"/>
                </a:solidFill>
                <a:latin typeface="Calibri"/>
                <a:cs typeface="Calibri"/>
              </a:rPr>
              <a:t> </a:t>
            </a:r>
            <a:r>
              <a:rPr sz="2800" b="1" spc="-50" dirty="0">
                <a:solidFill>
                  <a:srgbClr val="4471C4"/>
                </a:solidFill>
                <a:latin typeface="Calibri"/>
                <a:cs typeface="Calibri"/>
              </a:rPr>
              <a:t>y </a:t>
            </a:r>
            <a:r>
              <a:rPr sz="2800" b="1" dirty="0">
                <a:solidFill>
                  <a:srgbClr val="4471C4"/>
                </a:solidFill>
                <a:latin typeface="Calibri"/>
                <a:cs typeface="Calibri"/>
              </a:rPr>
              <a:t>oportunidades</a:t>
            </a:r>
            <a:r>
              <a:rPr sz="2800" b="1" spc="-140" dirty="0">
                <a:solidFill>
                  <a:srgbClr val="4471C4"/>
                </a:solidFill>
                <a:latin typeface="Calibri"/>
                <a:cs typeface="Calibri"/>
              </a:rPr>
              <a:t> </a:t>
            </a:r>
            <a:r>
              <a:rPr sz="2800" b="1" spc="-10" dirty="0">
                <a:solidFill>
                  <a:srgbClr val="4471C4"/>
                </a:solidFill>
                <a:latin typeface="Calibri"/>
                <a:cs typeface="Calibri"/>
              </a:rPr>
              <a:t>ambientales</a:t>
            </a:r>
            <a:r>
              <a:rPr sz="2800" spc="-10" dirty="0">
                <a:latin typeface="Calibri"/>
                <a:cs typeface="Calibri"/>
              </a:rPr>
              <a:t>, </a:t>
            </a:r>
            <a:r>
              <a:rPr sz="2800" dirty="0">
                <a:latin typeface="Calibri"/>
                <a:cs typeface="Calibri"/>
              </a:rPr>
              <a:t>locales</a:t>
            </a:r>
            <a:r>
              <a:rPr sz="2800" spc="-20" dirty="0">
                <a:latin typeface="Calibri"/>
                <a:cs typeface="Calibri"/>
              </a:rPr>
              <a:t> </a:t>
            </a:r>
            <a:r>
              <a:rPr sz="2800" dirty="0">
                <a:latin typeface="Calibri"/>
                <a:cs typeface="Calibri"/>
              </a:rPr>
              <a:t>y</a:t>
            </a:r>
            <a:r>
              <a:rPr sz="2800" spc="-5" dirty="0">
                <a:latin typeface="Calibri"/>
                <a:cs typeface="Calibri"/>
              </a:rPr>
              <a:t> </a:t>
            </a:r>
            <a:r>
              <a:rPr sz="2800" dirty="0">
                <a:latin typeface="Calibri"/>
                <a:cs typeface="Calibri"/>
              </a:rPr>
              <a:t>globales,</a:t>
            </a:r>
            <a:r>
              <a:rPr sz="2800" spc="5" dirty="0">
                <a:latin typeface="Calibri"/>
                <a:cs typeface="Calibri"/>
              </a:rPr>
              <a:t> </a:t>
            </a:r>
            <a:r>
              <a:rPr sz="2800" spc="-10" dirty="0">
                <a:latin typeface="Calibri"/>
                <a:cs typeface="Calibri"/>
              </a:rPr>
              <a:t>fortaleciendo </a:t>
            </a:r>
            <a:r>
              <a:rPr sz="2800" b="1" dirty="0">
                <a:solidFill>
                  <a:srgbClr val="4471C4"/>
                </a:solidFill>
                <a:latin typeface="Calibri"/>
                <a:cs typeface="Calibri"/>
              </a:rPr>
              <a:t>la</a:t>
            </a:r>
            <a:r>
              <a:rPr sz="2800" b="1" spc="-70" dirty="0">
                <a:solidFill>
                  <a:srgbClr val="4471C4"/>
                </a:solidFill>
                <a:latin typeface="Calibri"/>
                <a:cs typeface="Calibri"/>
              </a:rPr>
              <a:t> </a:t>
            </a:r>
            <a:r>
              <a:rPr sz="2800" b="1" dirty="0">
                <a:solidFill>
                  <a:srgbClr val="4471C4"/>
                </a:solidFill>
                <a:latin typeface="Calibri"/>
                <a:cs typeface="Calibri"/>
              </a:rPr>
              <a:t>formación</a:t>
            </a:r>
            <a:r>
              <a:rPr sz="2800" b="1" spc="-65" dirty="0">
                <a:solidFill>
                  <a:srgbClr val="4471C4"/>
                </a:solidFill>
                <a:latin typeface="Calibri"/>
                <a:cs typeface="Calibri"/>
              </a:rPr>
              <a:t> </a:t>
            </a:r>
            <a:r>
              <a:rPr sz="2800" b="1" dirty="0">
                <a:solidFill>
                  <a:srgbClr val="4471C4"/>
                </a:solidFill>
                <a:latin typeface="Calibri"/>
                <a:cs typeface="Calibri"/>
              </a:rPr>
              <a:t>de</a:t>
            </a:r>
            <a:r>
              <a:rPr sz="2800" b="1" spc="-70" dirty="0">
                <a:solidFill>
                  <a:srgbClr val="4471C4"/>
                </a:solidFill>
                <a:latin typeface="Calibri"/>
                <a:cs typeface="Calibri"/>
              </a:rPr>
              <a:t> </a:t>
            </a:r>
            <a:r>
              <a:rPr sz="2800" b="1" dirty="0">
                <a:solidFill>
                  <a:srgbClr val="4471C4"/>
                </a:solidFill>
                <a:latin typeface="Calibri"/>
                <a:cs typeface="Calibri"/>
              </a:rPr>
              <a:t>ciudadanos</a:t>
            </a:r>
            <a:r>
              <a:rPr sz="2800" b="1" spc="-60" dirty="0">
                <a:solidFill>
                  <a:srgbClr val="4471C4"/>
                </a:solidFill>
                <a:latin typeface="Calibri"/>
                <a:cs typeface="Calibri"/>
              </a:rPr>
              <a:t> </a:t>
            </a:r>
            <a:r>
              <a:rPr sz="2800" b="1" spc="-25" dirty="0">
                <a:solidFill>
                  <a:srgbClr val="4471C4"/>
                </a:solidFill>
                <a:latin typeface="Calibri"/>
                <a:cs typeface="Calibri"/>
              </a:rPr>
              <a:t>con </a:t>
            </a:r>
            <a:r>
              <a:rPr sz="2800" b="1" dirty="0">
                <a:solidFill>
                  <a:srgbClr val="4471C4"/>
                </a:solidFill>
                <a:latin typeface="Calibri"/>
                <a:cs typeface="Calibri"/>
              </a:rPr>
              <a:t>conciencia</a:t>
            </a:r>
            <a:r>
              <a:rPr sz="2800" b="1" spc="-90" dirty="0">
                <a:solidFill>
                  <a:srgbClr val="4471C4"/>
                </a:solidFill>
                <a:latin typeface="Calibri"/>
                <a:cs typeface="Calibri"/>
              </a:rPr>
              <a:t> </a:t>
            </a:r>
            <a:r>
              <a:rPr sz="2800" b="1" spc="-10" dirty="0">
                <a:solidFill>
                  <a:srgbClr val="4471C4"/>
                </a:solidFill>
                <a:latin typeface="Calibri"/>
                <a:cs typeface="Calibri"/>
              </a:rPr>
              <a:t>ambiental</a:t>
            </a:r>
            <a:r>
              <a:rPr sz="2800" b="1" spc="-114" dirty="0">
                <a:solidFill>
                  <a:srgbClr val="4471C4"/>
                </a:solidFill>
                <a:latin typeface="Calibri"/>
                <a:cs typeface="Calibri"/>
              </a:rPr>
              <a:t> </a:t>
            </a:r>
            <a:r>
              <a:rPr sz="2800" spc="-25" dirty="0">
                <a:latin typeface="Calibri"/>
                <a:cs typeface="Calibri"/>
              </a:rPr>
              <a:t>que </a:t>
            </a:r>
            <a:r>
              <a:rPr sz="2800" spc="-10" dirty="0">
                <a:latin typeface="Calibri"/>
                <a:cs typeface="Calibri"/>
              </a:rPr>
              <a:t>contribuyan</a:t>
            </a:r>
            <a:r>
              <a:rPr sz="2800" spc="-15" dirty="0">
                <a:latin typeface="Calibri"/>
                <a:cs typeface="Calibri"/>
              </a:rPr>
              <a:t> </a:t>
            </a:r>
            <a:r>
              <a:rPr sz="2800" dirty="0">
                <a:latin typeface="Calibri"/>
                <a:cs typeface="Calibri"/>
              </a:rPr>
              <a:t>al</a:t>
            </a:r>
            <a:r>
              <a:rPr sz="2800" spc="-85" dirty="0">
                <a:latin typeface="Calibri"/>
                <a:cs typeface="Calibri"/>
              </a:rPr>
              <a:t> </a:t>
            </a:r>
            <a:r>
              <a:rPr sz="2800" b="1" spc="-10" dirty="0">
                <a:solidFill>
                  <a:srgbClr val="4471C4"/>
                </a:solidFill>
                <a:latin typeface="Calibri"/>
                <a:cs typeface="Calibri"/>
              </a:rPr>
              <a:t>desarrollo sostenible</a:t>
            </a:r>
            <a:r>
              <a:rPr sz="2800" spc="-10" dirty="0">
                <a:latin typeface="Calibri"/>
                <a:cs typeface="Calibri"/>
              </a:rPr>
              <a:t>.</a:t>
            </a:r>
            <a:endParaRPr sz="2800">
              <a:latin typeface="Calibri"/>
              <a:cs typeface="Calibri"/>
            </a:endParaRPr>
          </a:p>
        </p:txBody>
      </p:sp>
      <p:pic>
        <p:nvPicPr>
          <p:cNvPr id="9" name="object 6">
            <a:extLst>
              <a:ext uri="{FF2B5EF4-FFF2-40B4-BE49-F238E27FC236}">
                <a16:creationId xmlns:a16="http://schemas.microsoft.com/office/drawing/2014/main" id="{E90ACCA9-0BC5-CDF2-E126-BCDC0512D143}"/>
              </a:ext>
            </a:extLst>
          </p:cNvPr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90500" y="56388"/>
            <a:ext cx="2552700" cy="553212"/>
          </a:xfrm>
          <a:prstGeom prst="rect">
            <a:avLst/>
          </a:prstGeom>
        </p:spPr>
      </p:pic>
      <p:pic>
        <p:nvPicPr>
          <p:cNvPr id="10" name="Picture 2">
            <a:extLst>
              <a:ext uri="{FF2B5EF4-FFF2-40B4-BE49-F238E27FC236}">
                <a16:creationId xmlns:a16="http://schemas.microsoft.com/office/drawing/2014/main" id="{25139657-958D-CAFA-7E59-471B798D08B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79328" y="-2458"/>
            <a:ext cx="812672" cy="8126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2192000" cy="6858000"/>
          </a:xfrm>
          <a:custGeom>
            <a:avLst/>
            <a:gdLst/>
            <a:ahLst/>
            <a:cxnLst/>
            <a:rect l="l" t="t" r="r" b="b"/>
            <a:pathLst>
              <a:path w="12192000" h="6858000">
                <a:moveTo>
                  <a:pt x="12192000" y="0"/>
                </a:moveTo>
                <a:lnTo>
                  <a:pt x="0" y="0"/>
                </a:lnTo>
                <a:lnTo>
                  <a:pt x="0" y="6858000"/>
                </a:lnTo>
                <a:lnTo>
                  <a:pt x="12192000" y="6858000"/>
                </a:lnTo>
                <a:lnTo>
                  <a:pt x="12192000" y="0"/>
                </a:lnTo>
                <a:close/>
              </a:path>
            </a:pathLst>
          </a:custGeom>
          <a:solidFill>
            <a:srgbClr val="42AEB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1827402" y="2297938"/>
            <a:ext cx="8535035" cy="14890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86080" marR="5080" indent="-373380">
              <a:lnSpc>
                <a:spcPct val="100000"/>
              </a:lnSpc>
              <a:spcBef>
                <a:spcPts val="100"/>
              </a:spcBef>
            </a:pPr>
            <a:r>
              <a:rPr sz="4800" spc="-20" dirty="0">
                <a:solidFill>
                  <a:srgbClr val="FFFFFF"/>
                </a:solidFill>
              </a:rPr>
              <a:t>¿Quién</a:t>
            </a:r>
            <a:r>
              <a:rPr sz="4800" spc="-220" dirty="0">
                <a:solidFill>
                  <a:srgbClr val="FFFFFF"/>
                </a:solidFill>
              </a:rPr>
              <a:t> </a:t>
            </a:r>
            <a:r>
              <a:rPr sz="4800" dirty="0">
                <a:solidFill>
                  <a:srgbClr val="FFFFFF"/>
                </a:solidFill>
              </a:rPr>
              <a:t>es</a:t>
            </a:r>
            <a:r>
              <a:rPr sz="4800" spc="-215" dirty="0">
                <a:solidFill>
                  <a:srgbClr val="FFFFFF"/>
                </a:solidFill>
              </a:rPr>
              <a:t> </a:t>
            </a:r>
            <a:r>
              <a:rPr sz="4800" spc="-65" dirty="0">
                <a:solidFill>
                  <a:srgbClr val="FFFFFF"/>
                </a:solidFill>
              </a:rPr>
              <a:t>responsable</a:t>
            </a:r>
            <a:r>
              <a:rPr sz="4800" spc="-215" dirty="0">
                <a:solidFill>
                  <a:srgbClr val="FFFFFF"/>
                </a:solidFill>
              </a:rPr>
              <a:t> </a:t>
            </a:r>
            <a:r>
              <a:rPr sz="4800" spc="170" dirty="0">
                <a:solidFill>
                  <a:srgbClr val="FFFFFF"/>
                </a:solidFill>
              </a:rPr>
              <a:t>de</a:t>
            </a:r>
            <a:r>
              <a:rPr sz="4800" spc="-215" dirty="0">
                <a:solidFill>
                  <a:srgbClr val="FFFFFF"/>
                </a:solidFill>
              </a:rPr>
              <a:t> </a:t>
            </a:r>
            <a:r>
              <a:rPr sz="4800" spc="-340" dirty="0">
                <a:solidFill>
                  <a:srgbClr val="FFFFFF"/>
                </a:solidFill>
              </a:rPr>
              <a:t>su </a:t>
            </a:r>
            <a:r>
              <a:rPr sz="4800" spc="-45" dirty="0">
                <a:solidFill>
                  <a:srgbClr val="FFFFFF"/>
                </a:solidFill>
              </a:rPr>
              <a:t>implementación</a:t>
            </a:r>
            <a:r>
              <a:rPr sz="4800" spc="-175" dirty="0">
                <a:solidFill>
                  <a:srgbClr val="FFFFFF"/>
                </a:solidFill>
              </a:rPr>
              <a:t> </a:t>
            </a:r>
            <a:r>
              <a:rPr sz="4800" dirty="0">
                <a:solidFill>
                  <a:srgbClr val="FFFFFF"/>
                </a:solidFill>
              </a:rPr>
              <a:t>del</a:t>
            </a:r>
            <a:r>
              <a:rPr sz="4800" spc="-170" dirty="0">
                <a:solidFill>
                  <a:srgbClr val="FFFFFF"/>
                </a:solidFill>
              </a:rPr>
              <a:t> </a:t>
            </a:r>
            <a:r>
              <a:rPr sz="4800" spc="-365" dirty="0">
                <a:solidFill>
                  <a:srgbClr val="FFFFFF"/>
                </a:solidFill>
              </a:rPr>
              <a:t>PEAI?</a:t>
            </a:r>
            <a:endParaRPr sz="4800"/>
          </a:p>
        </p:txBody>
      </p:sp>
      <p:pic>
        <p:nvPicPr>
          <p:cNvPr id="4" name="object 6">
            <a:extLst>
              <a:ext uri="{FF2B5EF4-FFF2-40B4-BE49-F238E27FC236}">
                <a16:creationId xmlns:a16="http://schemas.microsoft.com/office/drawing/2014/main" id="{D0790F85-21D1-6B5D-A086-85286629F002}"/>
              </a:ext>
            </a:extLst>
          </p:cNvPr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-76200" y="0"/>
            <a:ext cx="2552700" cy="553212"/>
          </a:xfrm>
          <a:prstGeom prst="rect">
            <a:avLst/>
          </a:prstGeom>
        </p:spPr>
      </p:pic>
      <p:pic>
        <p:nvPicPr>
          <p:cNvPr id="5" name="Picture 2">
            <a:extLst>
              <a:ext uri="{FF2B5EF4-FFF2-40B4-BE49-F238E27FC236}">
                <a16:creationId xmlns:a16="http://schemas.microsoft.com/office/drawing/2014/main" id="{73B04CDA-FC94-5446-087D-7ECA03E0BD0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79328" y="-2458"/>
            <a:ext cx="812672" cy="8126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470405" y="722503"/>
            <a:ext cx="883983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600" spc="-235" dirty="0">
                <a:solidFill>
                  <a:srgbClr val="233C7A"/>
                </a:solidFill>
              </a:rPr>
              <a:t>Los</a:t>
            </a:r>
            <a:r>
              <a:rPr sz="3600" spc="-40" dirty="0">
                <a:solidFill>
                  <a:srgbClr val="233C7A"/>
                </a:solidFill>
              </a:rPr>
              <a:t> comités</a:t>
            </a:r>
            <a:r>
              <a:rPr sz="3600" spc="-165" dirty="0">
                <a:solidFill>
                  <a:srgbClr val="233C7A"/>
                </a:solidFill>
              </a:rPr>
              <a:t> </a:t>
            </a:r>
            <a:r>
              <a:rPr sz="3600" spc="125" dirty="0">
                <a:solidFill>
                  <a:srgbClr val="233C7A"/>
                </a:solidFill>
              </a:rPr>
              <a:t>de</a:t>
            </a:r>
            <a:r>
              <a:rPr sz="3600" spc="-100" dirty="0">
                <a:solidFill>
                  <a:srgbClr val="233C7A"/>
                </a:solidFill>
              </a:rPr>
              <a:t> </a:t>
            </a:r>
            <a:r>
              <a:rPr sz="3600" spc="-110" dirty="0">
                <a:solidFill>
                  <a:srgbClr val="233C7A"/>
                </a:solidFill>
              </a:rPr>
              <a:t>gestión</a:t>
            </a:r>
            <a:r>
              <a:rPr sz="3600" spc="-105" dirty="0">
                <a:solidFill>
                  <a:srgbClr val="233C7A"/>
                </a:solidFill>
              </a:rPr>
              <a:t> </a:t>
            </a:r>
            <a:r>
              <a:rPr sz="3600" dirty="0">
                <a:solidFill>
                  <a:srgbClr val="233C7A"/>
                </a:solidFill>
              </a:rPr>
              <a:t>escolar</a:t>
            </a:r>
            <a:r>
              <a:rPr sz="3600" spc="-110" dirty="0">
                <a:solidFill>
                  <a:srgbClr val="233C7A"/>
                </a:solidFill>
              </a:rPr>
              <a:t> </a:t>
            </a:r>
            <a:r>
              <a:rPr sz="3600" dirty="0">
                <a:solidFill>
                  <a:srgbClr val="233C7A"/>
                </a:solidFill>
              </a:rPr>
              <a:t>y</a:t>
            </a:r>
            <a:r>
              <a:rPr sz="3600" spc="-100" dirty="0">
                <a:solidFill>
                  <a:srgbClr val="233C7A"/>
                </a:solidFill>
              </a:rPr>
              <a:t> </a:t>
            </a:r>
            <a:r>
              <a:rPr sz="3600" dirty="0">
                <a:solidFill>
                  <a:srgbClr val="233C7A"/>
                </a:solidFill>
              </a:rPr>
              <a:t>el</a:t>
            </a:r>
            <a:r>
              <a:rPr sz="3600" spc="-105" dirty="0">
                <a:solidFill>
                  <a:srgbClr val="233C7A"/>
                </a:solidFill>
              </a:rPr>
              <a:t> </a:t>
            </a:r>
            <a:r>
              <a:rPr sz="3600" spc="-330" dirty="0">
                <a:solidFill>
                  <a:srgbClr val="233C7A"/>
                </a:solidFill>
              </a:rPr>
              <a:t>PEAI</a:t>
            </a:r>
            <a:endParaRPr sz="3600"/>
          </a:p>
        </p:txBody>
      </p:sp>
      <p:grpSp>
        <p:nvGrpSpPr>
          <p:cNvPr id="3" name="object 3"/>
          <p:cNvGrpSpPr/>
          <p:nvPr/>
        </p:nvGrpSpPr>
        <p:grpSpPr>
          <a:xfrm>
            <a:off x="0" y="0"/>
            <a:ext cx="12192000" cy="3859784"/>
            <a:chOff x="0" y="0"/>
            <a:chExt cx="12192000" cy="3859784"/>
          </a:xfrm>
        </p:grpSpPr>
        <p:sp>
          <p:nvSpPr>
            <p:cNvPr id="4" name="object 4"/>
            <p:cNvSpPr/>
            <p:nvPr/>
          </p:nvSpPr>
          <p:spPr>
            <a:xfrm>
              <a:off x="0" y="0"/>
              <a:ext cx="12192000" cy="830580"/>
            </a:xfrm>
            <a:custGeom>
              <a:avLst/>
              <a:gdLst/>
              <a:ahLst/>
              <a:cxnLst/>
              <a:rect l="l" t="t" r="r" b="b"/>
              <a:pathLst>
                <a:path w="12192000" h="830580">
                  <a:moveTo>
                    <a:pt x="12192000" y="0"/>
                  </a:moveTo>
                  <a:lnTo>
                    <a:pt x="0" y="0"/>
                  </a:lnTo>
                  <a:lnTo>
                    <a:pt x="0" y="692150"/>
                  </a:lnTo>
                  <a:lnTo>
                    <a:pt x="7057" y="735905"/>
                  </a:lnTo>
                  <a:lnTo>
                    <a:pt x="26708" y="773905"/>
                  </a:lnTo>
                  <a:lnTo>
                    <a:pt x="56674" y="803871"/>
                  </a:lnTo>
                  <a:lnTo>
                    <a:pt x="94675" y="823522"/>
                  </a:lnTo>
                  <a:lnTo>
                    <a:pt x="138430" y="830579"/>
                  </a:lnTo>
                  <a:lnTo>
                    <a:pt x="12053570" y="830579"/>
                  </a:lnTo>
                  <a:lnTo>
                    <a:pt x="12097325" y="823522"/>
                  </a:lnTo>
                  <a:lnTo>
                    <a:pt x="12135326" y="803871"/>
                  </a:lnTo>
                  <a:lnTo>
                    <a:pt x="12165292" y="773905"/>
                  </a:lnTo>
                  <a:lnTo>
                    <a:pt x="12184943" y="735905"/>
                  </a:lnTo>
                  <a:lnTo>
                    <a:pt x="12192000" y="692150"/>
                  </a:lnTo>
                  <a:lnTo>
                    <a:pt x="1219200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420623" y="827532"/>
              <a:ext cx="550545" cy="518159"/>
            </a:xfrm>
            <a:custGeom>
              <a:avLst/>
              <a:gdLst/>
              <a:ahLst/>
              <a:cxnLst/>
              <a:rect l="l" t="t" r="r" b="b"/>
              <a:pathLst>
                <a:path w="550544" h="518159">
                  <a:moveTo>
                    <a:pt x="275082" y="0"/>
                  </a:moveTo>
                  <a:lnTo>
                    <a:pt x="225637" y="4172"/>
                  </a:lnTo>
                  <a:lnTo>
                    <a:pt x="179099" y="16203"/>
                  </a:lnTo>
                  <a:lnTo>
                    <a:pt x="136245" y="35362"/>
                  </a:lnTo>
                  <a:lnTo>
                    <a:pt x="97852" y="60918"/>
                  </a:lnTo>
                  <a:lnTo>
                    <a:pt x="64697" y="92140"/>
                  </a:lnTo>
                  <a:lnTo>
                    <a:pt x="37558" y="128298"/>
                  </a:lnTo>
                  <a:lnTo>
                    <a:pt x="17210" y="168661"/>
                  </a:lnTo>
                  <a:lnTo>
                    <a:pt x="4432" y="212498"/>
                  </a:lnTo>
                  <a:lnTo>
                    <a:pt x="0" y="259079"/>
                  </a:lnTo>
                  <a:lnTo>
                    <a:pt x="4432" y="305661"/>
                  </a:lnTo>
                  <a:lnTo>
                    <a:pt x="17210" y="349498"/>
                  </a:lnTo>
                  <a:lnTo>
                    <a:pt x="37558" y="389861"/>
                  </a:lnTo>
                  <a:lnTo>
                    <a:pt x="64697" y="426019"/>
                  </a:lnTo>
                  <a:lnTo>
                    <a:pt x="97852" y="457241"/>
                  </a:lnTo>
                  <a:lnTo>
                    <a:pt x="136245" y="482797"/>
                  </a:lnTo>
                  <a:lnTo>
                    <a:pt x="179099" y="501956"/>
                  </a:lnTo>
                  <a:lnTo>
                    <a:pt x="225637" y="513987"/>
                  </a:lnTo>
                  <a:lnTo>
                    <a:pt x="275082" y="518159"/>
                  </a:lnTo>
                  <a:lnTo>
                    <a:pt x="324526" y="513987"/>
                  </a:lnTo>
                  <a:lnTo>
                    <a:pt x="371064" y="501956"/>
                  </a:lnTo>
                  <a:lnTo>
                    <a:pt x="413918" y="482797"/>
                  </a:lnTo>
                  <a:lnTo>
                    <a:pt x="452311" y="457241"/>
                  </a:lnTo>
                  <a:lnTo>
                    <a:pt x="485466" y="426019"/>
                  </a:lnTo>
                  <a:lnTo>
                    <a:pt x="512605" y="389861"/>
                  </a:lnTo>
                  <a:lnTo>
                    <a:pt x="532953" y="349498"/>
                  </a:lnTo>
                  <a:lnTo>
                    <a:pt x="545731" y="305661"/>
                  </a:lnTo>
                  <a:lnTo>
                    <a:pt x="550164" y="259079"/>
                  </a:lnTo>
                  <a:lnTo>
                    <a:pt x="545731" y="212498"/>
                  </a:lnTo>
                  <a:lnTo>
                    <a:pt x="532953" y="168661"/>
                  </a:lnTo>
                  <a:lnTo>
                    <a:pt x="512605" y="128298"/>
                  </a:lnTo>
                  <a:lnTo>
                    <a:pt x="485466" y="92140"/>
                  </a:lnTo>
                  <a:lnTo>
                    <a:pt x="452311" y="60918"/>
                  </a:lnTo>
                  <a:lnTo>
                    <a:pt x="413918" y="35362"/>
                  </a:lnTo>
                  <a:lnTo>
                    <a:pt x="371064" y="16203"/>
                  </a:lnTo>
                  <a:lnTo>
                    <a:pt x="324526" y="4172"/>
                  </a:lnTo>
                  <a:lnTo>
                    <a:pt x="275082" y="0"/>
                  </a:lnTo>
                  <a:close/>
                </a:path>
              </a:pathLst>
            </a:custGeom>
            <a:solidFill>
              <a:srgbClr val="FFC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7" name="object 7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71500" y="967739"/>
              <a:ext cx="243840" cy="228600"/>
            </a:xfrm>
            <a:prstGeom prst="rect">
              <a:avLst/>
            </a:prstGeom>
          </p:spPr>
        </p:pic>
        <p:sp>
          <p:nvSpPr>
            <p:cNvPr id="8" name="object 8"/>
            <p:cNvSpPr/>
            <p:nvPr/>
          </p:nvSpPr>
          <p:spPr>
            <a:xfrm>
              <a:off x="816102" y="2779014"/>
              <a:ext cx="2880360" cy="1080770"/>
            </a:xfrm>
            <a:custGeom>
              <a:avLst/>
              <a:gdLst/>
              <a:ahLst/>
              <a:cxnLst/>
              <a:rect l="l" t="t" r="r" b="b"/>
              <a:pathLst>
                <a:path w="2880360" h="1080770">
                  <a:moveTo>
                    <a:pt x="2700274" y="0"/>
                  </a:moveTo>
                  <a:lnTo>
                    <a:pt x="180085" y="0"/>
                  </a:lnTo>
                  <a:lnTo>
                    <a:pt x="132213" y="6434"/>
                  </a:lnTo>
                  <a:lnTo>
                    <a:pt x="89195" y="24590"/>
                  </a:lnTo>
                  <a:lnTo>
                    <a:pt x="52747" y="52752"/>
                  </a:lnTo>
                  <a:lnTo>
                    <a:pt x="24588" y="89201"/>
                  </a:lnTo>
                  <a:lnTo>
                    <a:pt x="6433" y="132218"/>
                  </a:lnTo>
                  <a:lnTo>
                    <a:pt x="0" y="180086"/>
                  </a:lnTo>
                  <a:lnTo>
                    <a:pt x="0" y="900430"/>
                  </a:lnTo>
                  <a:lnTo>
                    <a:pt x="6433" y="948297"/>
                  </a:lnTo>
                  <a:lnTo>
                    <a:pt x="24588" y="991314"/>
                  </a:lnTo>
                  <a:lnTo>
                    <a:pt x="52747" y="1027763"/>
                  </a:lnTo>
                  <a:lnTo>
                    <a:pt x="89195" y="1055925"/>
                  </a:lnTo>
                  <a:lnTo>
                    <a:pt x="132213" y="1074081"/>
                  </a:lnTo>
                  <a:lnTo>
                    <a:pt x="180085" y="1080516"/>
                  </a:lnTo>
                  <a:lnTo>
                    <a:pt x="2700274" y="1080516"/>
                  </a:lnTo>
                  <a:lnTo>
                    <a:pt x="2748141" y="1074081"/>
                  </a:lnTo>
                  <a:lnTo>
                    <a:pt x="2791158" y="1055925"/>
                  </a:lnTo>
                  <a:lnTo>
                    <a:pt x="2827607" y="1027763"/>
                  </a:lnTo>
                  <a:lnTo>
                    <a:pt x="2855769" y="991314"/>
                  </a:lnTo>
                  <a:lnTo>
                    <a:pt x="2873925" y="948297"/>
                  </a:lnTo>
                  <a:lnTo>
                    <a:pt x="2880360" y="900430"/>
                  </a:lnTo>
                  <a:lnTo>
                    <a:pt x="2880360" y="180086"/>
                  </a:lnTo>
                  <a:lnTo>
                    <a:pt x="2873925" y="132218"/>
                  </a:lnTo>
                  <a:lnTo>
                    <a:pt x="2855769" y="89201"/>
                  </a:lnTo>
                  <a:lnTo>
                    <a:pt x="2827607" y="52752"/>
                  </a:lnTo>
                  <a:lnTo>
                    <a:pt x="2791158" y="24590"/>
                  </a:lnTo>
                  <a:lnTo>
                    <a:pt x="2748141" y="6434"/>
                  </a:lnTo>
                  <a:lnTo>
                    <a:pt x="2700274" y="0"/>
                  </a:lnTo>
                  <a:close/>
                </a:path>
              </a:pathLst>
            </a:custGeom>
            <a:solidFill>
              <a:srgbClr val="6FAC4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816102" y="2779014"/>
              <a:ext cx="2880360" cy="1080770"/>
            </a:xfrm>
            <a:custGeom>
              <a:avLst/>
              <a:gdLst/>
              <a:ahLst/>
              <a:cxnLst/>
              <a:rect l="l" t="t" r="r" b="b"/>
              <a:pathLst>
                <a:path w="2880360" h="1080770">
                  <a:moveTo>
                    <a:pt x="0" y="180086"/>
                  </a:moveTo>
                  <a:lnTo>
                    <a:pt x="6433" y="132218"/>
                  </a:lnTo>
                  <a:lnTo>
                    <a:pt x="24588" y="89201"/>
                  </a:lnTo>
                  <a:lnTo>
                    <a:pt x="52747" y="52752"/>
                  </a:lnTo>
                  <a:lnTo>
                    <a:pt x="89195" y="24590"/>
                  </a:lnTo>
                  <a:lnTo>
                    <a:pt x="132213" y="6434"/>
                  </a:lnTo>
                  <a:lnTo>
                    <a:pt x="180085" y="0"/>
                  </a:lnTo>
                  <a:lnTo>
                    <a:pt x="2700274" y="0"/>
                  </a:lnTo>
                  <a:lnTo>
                    <a:pt x="2748141" y="6434"/>
                  </a:lnTo>
                  <a:lnTo>
                    <a:pt x="2791158" y="24590"/>
                  </a:lnTo>
                  <a:lnTo>
                    <a:pt x="2827607" y="52752"/>
                  </a:lnTo>
                  <a:lnTo>
                    <a:pt x="2855769" y="89201"/>
                  </a:lnTo>
                  <a:lnTo>
                    <a:pt x="2873925" y="132218"/>
                  </a:lnTo>
                  <a:lnTo>
                    <a:pt x="2880360" y="180086"/>
                  </a:lnTo>
                  <a:lnTo>
                    <a:pt x="2880360" y="900430"/>
                  </a:lnTo>
                  <a:lnTo>
                    <a:pt x="2873925" y="948297"/>
                  </a:lnTo>
                  <a:lnTo>
                    <a:pt x="2855769" y="991314"/>
                  </a:lnTo>
                  <a:lnTo>
                    <a:pt x="2827607" y="1027763"/>
                  </a:lnTo>
                  <a:lnTo>
                    <a:pt x="2791158" y="1055925"/>
                  </a:lnTo>
                  <a:lnTo>
                    <a:pt x="2748141" y="1074081"/>
                  </a:lnTo>
                  <a:lnTo>
                    <a:pt x="2700274" y="1080516"/>
                  </a:lnTo>
                  <a:lnTo>
                    <a:pt x="180085" y="1080516"/>
                  </a:lnTo>
                  <a:lnTo>
                    <a:pt x="132213" y="1074081"/>
                  </a:lnTo>
                  <a:lnTo>
                    <a:pt x="89195" y="1055925"/>
                  </a:lnTo>
                  <a:lnTo>
                    <a:pt x="52747" y="1027763"/>
                  </a:lnTo>
                  <a:lnTo>
                    <a:pt x="24588" y="991314"/>
                  </a:lnTo>
                  <a:lnTo>
                    <a:pt x="6433" y="948297"/>
                  </a:lnTo>
                  <a:lnTo>
                    <a:pt x="0" y="900430"/>
                  </a:lnTo>
                  <a:lnTo>
                    <a:pt x="0" y="180086"/>
                  </a:lnTo>
                  <a:close/>
                </a:path>
              </a:pathLst>
            </a:custGeom>
            <a:ln w="28574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0" name="object 10"/>
          <p:cNvSpPr txBox="1"/>
          <p:nvPr/>
        </p:nvSpPr>
        <p:spPr>
          <a:xfrm>
            <a:off x="4341621" y="4281678"/>
            <a:ext cx="3160395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dirty="0">
                <a:latin typeface="Calibri"/>
                <a:cs typeface="Calibri"/>
              </a:rPr>
              <a:t>…</a:t>
            </a:r>
            <a:r>
              <a:rPr sz="1800" b="1" spc="405" dirty="0">
                <a:latin typeface="Calibri"/>
                <a:cs typeface="Calibri"/>
              </a:rPr>
              <a:t> </a:t>
            </a:r>
            <a:r>
              <a:rPr sz="1800" b="1" dirty="0">
                <a:solidFill>
                  <a:srgbClr val="006FC0"/>
                </a:solidFill>
                <a:latin typeface="Calibri"/>
                <a:cs typeface="Calibri"/>
              </a:rPr>
              <a:t>promover</a:t>
            </a:r>
            <a:r>
              <a:rPr sz="1800" b="1" spc="405" dirty="0">
                <a:solidFill>
                  <a:srgbClr val="006FC0"/>
                </a:solidFill>
                <a:latin typeface="Calibri"/>
                <a:cs typeface="Calibri"/>
              </a:rPr>
              <a:t> </a:t>
            </a:r>
            <a:r>
              <a:rPr sz="1800" b="1" dirty="0">
                <a:solidFill>
                  <a:srgbClr val="006FC0"/>
                </a:solidFill>
                <a:latin typeface="Calibri"/>
                <a:cs typeface="Calibri"/>
              </a:rPr>
              <a:t>la</a:t>
            </a:r>
            <a:r>
              <a:rPr sz="1800" b="1" spc="395" dirty="0">
                <a:solidFill>
                  <a:srgbClr val="006FC0"/>
                </a:solidFill>
                <a:latin typeface="Calibri"/>
                <a:cs typeface="Calibri"/>
              </a:rPr>
              <a:t> </a:t>
            </a:r>
            <a:r>
              <a:rPr sz="1800" b="1" dirty="0">
                <a:solidFill>
                  <a:srgbClr val="006FC0"/>
                </a:solidFill>
                <a:latin typeface="Calibri"/>
                <a:cs typeface="Calibri"/>
              </a:rPr>
              <a:t>formulación</a:t>
            </a:r>
            <a:r>
              <a:rPr sz="1800" b="1" spc="415" dirty="0">
                <a:solidFill>
                  <a:srgbClr val="006FC0"/>
                </a:solidFill>
                <a:latin typeface="Calibri"/>
                <a:cs typeface="Calibri"/>
              </a:rPr>
              <a:t> </a:t>
            </a:r>
            <a:r>
              <a:rPr sz="1800" b="1" spc="-25" dirty="0">
                <a:solidFill>
                  <a:srgbClr val="006FC0"/>
                </a:solidFill>
                <a:latin typeface="Calibri"/>
                <a:cs typeface="Calibri"/>
              </a:rPr>
              <a:t>del</a:t>
            </a:r>
            <a:endParaRPr sz="1800">
              <a:latin typeface="Calibri"/>
              <a:cs typeface="Calibri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4341621" y="4555997"/>
            <a:ext cx="3161030" cy="13976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just">
              <a:lnSpc>
                <a:spcPct val="100000"/>
              </a:lnSpc>
              <a:spcBef>
                <a:spcPts val="100"/>
              </a:spcBef>
            </a:pPr>
            <a:r>
              <a:rPr sz="1800" b="1" dirty="0">
                <a:solidFill>
                  <a:srgbClr val="006FC0"/>
                </a:solidFill>
                <a:latin typeface="Calibri"/>
                <a:cs typeface="Calibri"/>
              </a:rPr>
              <a:t>PEAI</a:t>
            </a:r>
            <a:r>
              <a:rPr sz="1800" b="1" spc="280" dirty="0">
                <a:solidFill>
                  <a:srgbClr val="006FC0"/>
                </a:solidFill>
                <a:latin typeface="Calibri"/>
                <a:cs typeface="Calibri"/>
              </a:rPr>
              <a:t>  </a:t>
            </a:r>
            <a:r>
              <a:rPr sz="1800" b="1" dirty="0">
                <a:latin typeface="Calibri"/>
                <a:cs typeface="Calibri"/>
              </a:rPr>
              <a:t>que</a:t>
            </a:r>
            <a:r>
              <a:rPr sz="1800" b="1" spc="290" dirty="0">
                <a:latin typeface="Calibri"/>
                <a:cs typeface="Calibri"/>
              </a:rPr>
              <a:t>  </a:t>
            </a:r>
            <a:r>
              <a:rPr sz="1800" b="1" dirty="0">
                <a:latin typeface="Calibri"/>
                <a:cs typeface="Calibri"/>
              </a:rPr>
              <a:t>contengan</a:t>
            </a:r>
            <a:r>
              <a:rPr sz="1800" b="1" spc="285" dirty="0">
                <a:latin typeface="Calibri"/>
                <a:cs typeface="Calibri"/>
              </a:rPr>
              <a:t>  </a:t>
            </a:r>
            <a:r>
              <a:rPr sz="1800" b="1" spc="-10" dirty="0">
                <a:latin typeface="Calibri"/>
                <a:cs typeface="Calibri"/>
              </a:rPr>
              <a:t>acciones </a:t>
            </a:r>
            <a:r>
              <a:rPr sz="1800" b="1" dirty="0">
                <a:solidFill>
                  <a:srgbClr val="006FC0"/>
                </a:solidFill>
                <a:latin typeface="Calibri"/>
                <a:cs typeface="Calibri"/>
              </a:rPr>
              <a:t>orientadas</a:t>
            </a:r>
            <a:r>
              <a:rPr sz="1800" b="1" spc="440" dirty="0">
                <a:solidFill>
                  <a:srgbClr val="006FC0"/>
                </a:solidFill>
                <a:latin typeface="Calibri"/>
                <a:cs typeface="Calibri"/>
              </a:rPr>
              <a:t>  </a:t>
            </a:r>
            <a:r>
              <a:rPr sz="1800" b="1" dirty="0">
                <a:solidFill>
                  <a:srgbClr val="006FC0"/>
                </a:solidFill>
                <a:latin typeface="Calibri"/>
                <a:cs typeface="Calibri"/>
              </a:rPr>
              <a:t>a</a:t>
            </a:r>
            <a:r>
              <a:rPr sz="1800" b="1" spc="440" dirty="0">
                <a:solidFill>
                  <a:srgbClr val="006FC0"/>
                </a:solidFill>
                <a:latin typeface="Calibri"/>
                <a:cs typeface="Calibri"/>
              </a:rPr>
              <a:t>  </a:t>
            </a:r>
            <a:r>
              <a:rPr sz="1800" b="1" dirty="0">
                <a:solidFill>
                  <a:srgbClr val="006FC0"/>
                </a:solidFill>
                <a:latin typeface="Calibri"/>
                <a:cs typeface="Calibri"/>
              </a:rPr>
              <a:t>la</a:t>
            </a:r>
            <a:r>
              <a:rPr sz="1800" b="1" spc="445" dirty="0">
                <a:solidFill>
                  <a:srgbClr val="006FC0"/>
                </a:solidFill>
                <a:latin typeface="Calibri"/>
                <a:cs typeface="Calibri"/>
              </a:rPr>
              <a:t>  </a:t>
            </a:r>
            <a:r>
              <a:rPr sz="1800" b="1" dirty="0">
                <a:solidFill>
                  <a:srgbClr val="006FC0"/>
                </a:solidFill>
                <a:latin typeface="Calibri"/>
                <a:cs typeface="Calibri"/>
              </a:rPr>
              <a:t>mejora</a:t>
            </a:r>
            <a:r>
              <a:rPr sz="1800" b="1" spc="440" dirty="0">
                <a:solidFill>
                  <a:srgbClr val="006FC0"/>
                </a:solidFill>
                <a:latin typeface="Calibri"/>
                <a:cs typeface="Calibri"/>
              </a:rPr>
              <a:t>  </a:t>
            </a:r>
            <a:r>
              <a:rPr sz="1800" b="1" spc="-25" dirty="0">
                <a:solidFill>
                  <a:srgbClr val="006FC0"/>
                </a:solidFill>
                <a:latin typeface="Calibri"/>
                <a:cs typeface="Calibri"/>
              </a:rPr>
              <a:t>del </a:t>
            </a:r>
            <a:r>
              <a:rPr sz="1800" b="1" dirty="0">
                <a:solidFill>
                  <a:srgbClr val="006FC0"/>
                </a:solidFill>
                <a:latin typeface="Calibri"/>
                <a:cs typeface="Calibri"/>
              </a:rPr>
              <a:t>entorno</a:t>
            </a:r>
            <a:r>
              <a:rPr sz="1800" b="1" spc="245" dirty="0">
                <a:solidFill>
                  <a:srgbClr val="006FC0"/>
                </a:solidFill>
                <a:latin typeface="Calibri"/>
                <a:cs typeface="Calibri"/>
              </a:rPr>
              <a:t> </a:t>
            </a:r>
            <a:r>
              <a:rPr sz="1800" b="1" dirty="0">
                <a:solidFill>
                  <a:srgbClr val="006FC0"/>
                </a:solidFill>
                <a:latin typeface="Calibri"/>
                <a:cs typeface="Calibri"/>
              </a:rPr>
              <a:t>educativo</a:t>
            </a:r>
            <a:r>
              <a:rPr sz="1800" b="1" spc="254" dirty="0">
                <a:solidFill>
                  <a:srgbClr val="006FC0"/>
                </a:solidFill>
                <a:latin typeface="Calibri"/>
                <a:cs typeface="Calibri"/>
              </a:rPr>
              <a:t> </a:t>
            </a:r>
            <a:r>
              <a:rPr sz="1800" b="1" dirty="0">
                <a:solidFill>
                  <a:srgbClr val="006FC0"/>
                </a:solidFill>
                <a:latin typeface="Calibri"/>
                <a:cs typeface="Calibri"/>
              </a:rPr>
              <a:t>y</a:t>
            </a:r>
            <a:r>
              <a:rPr sz="1800" b="1" spc="254" dirty="0">
                <a:solidFill>
                  <a:srgbClr val="006FC0"/>
                </a:solidFill>
                <a:latin typeface="Calibri"/>
                <a:cs typeface="Calibri"/>
              </a:rPr>
              <a:t> </a:t>
            </a:r>
            <a:r>
              <a:rPr sz="1800" b="1" dirty="0">
                <a:solidFill>
                  <a:srgbClr val="006FC0"/>
                </a:solidFill>
                <a:latin typeface="Calibri"/>
                <a:cs typeface="Calibri"/>
              </a:rPr>
              <a:t>al</a:t>
            </a:r>
            <a:r>
              <a:rPr sz="1800" b="1" spc="245" dirty="0">
                <a:solidFill>
                  <a:srgbClr val="006FC0"/>
                </a:solidFill>
                <a:latin typeface="Calibri"/>
                <a:cs typeface="Calibri"/>
              </a:rPr>
              <a:t> </a:t>
            </a:r>
            <a:r>
              <a:rPr sz="1800" b="1" dirty="0">
                <a:solidFill>
                  <a:srgbClr val="006FC0"/>
                </a:solidFill>
                <a:latin typeface="Calibri"/>
                <a:cs typeface="Calibri"/>
              </a:rPr>
              <a:t>logro</a:t>
            </a:r>
            <a:r>
              <a:rPr sz="1800" b="1" spc="250" dirty="0">
                <a:solidFill>
                  <a:srgbClr val="006FC0"/>
                </a:solidFill>
                <a:latin typeface="Calibri"/>
                <a:cs typeface="Calibri"/>
              </a:rPr>
              <a:t> </a:t>
            </a:r>
            <a:r>
              <a:rPr sz="1800" b="1" spc="-25" dirty="0">
                <a:solidFill>
                  <a:srgbClr val="006FC0"/>
                </a:solidFill>
                <a:latin typeface="Calibri"/>
                <a:cs typeface="Calibri"/>
              </a:rPr>
              <a:t>de </a:t>
            </a:r>
            <a:r>
              <a:rPr sz="1800" b="1" dirty="0">
                <a:solidFill>
                  <a:srgbClr val="006FC0"/>
                </a:solidFill>
                <a:latin typeface="Calibri"/>
                <a:cs typeface="Calibri"/>
              </a:rPr>
              <a:t>aprendizajes</a:t>
            </a:r>
            <a:r>
              <a:rPr sz="1800" b="1" dirty="0">
                <a:latin typeface="Calibri"/>
                <a:cs typeface="Calibri"/>
              </a:rPr>
              <a:t>,</a:t>
            </a:r>
            <a:r>
              <a:rPr sz="1800" b="1" spc="100" dirty="0">
                <a:latin typeface="Calibri"/>
                <a:cs typeface="Calibri"/>
              </a:rPr>
              <a:t>  </a:t>
            </a:r>
            <a:r>
              <a:rPr sz="1800" b="1" dirty="0">
                <a:latin typeface="Calibri"/>
                <a:cs typeface="Calibri"/>
              </a:rPr>
              <a:t>en</a:t>
            </a:r>
            <a:r>
              <a:rPr sz="1800" b="1" spc="105" dirty="0">
                <a:latin typeface="Calibri"/>
                <a:cs typeface="Calibri"/>
              </a:rPr>
              <a:t>  </a:t>
            </a:r>
            <a:r>
              <a:rPr sz="1800" b="1" dirty="0">
                <a:latin typeface="Calibri"/>
                <a:cs typeface="Calibri"/>
              </a:rPr>
              <a:t>atención</a:t>
            </a:r>
            <a:r>
              <a:rPr sz="1800" b="1" spc="100" dirty="0">
                <a:latin typeface="Calibri"/>
                <a:cs typeface="Calibri"/>
              </a:rPr>
              <a:t>  </a:t>
            </a:r>
            <a:r>
              <a:rPr sz="1800" b="1" dirty="0">
                <a:latin typeface="Calibri"/>
                <a:cs typeface="Calibri"/>
              </a:rPr>
              <a:t>a</a:t>
            </a:r>
            <a:r>
              <a:rPr sz="1800" b="1" spc="100" dirty="0">
                <a:latin typeface="Calibri"/>
                <a:cs typeface="Calibri"/>
              </a:rPr>
              <a:t>  </a:t>
            </a:r>
            <a:r>
              <a:rPr sz="1800" b="1" spc="-25" dirty="0">
                <a:latin typeface="Calibri"/>
                <a:cs typeface="Calibri"/>
              </a:rPr>
              <a:t>la </a:t>
            </a:r>
            <a:r>
              <a:rPr sz="1800" b="1" spc="-10" dirty="0">
                <a:latin typeface="Calibri"/>
                <a:cs typeface="Calibri"/>
              </a:rPr>
              <a:t>diversidad.</a:t>
            </a:r>
            <a:endParaRPr sz="1800">
              <a:latin typeface="Calibri"/>
              <a:cs typeface="Calibri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893775" y="4281678"/>
            <a:ext cx="2637155" cy="11226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just">
              <a:lnSpc>
                <a:spcPct val="100000"/>
              </a:lnSpc>
              <a:spcBef>
                <a:spcPts val="100"/>
              </a:spcBef>
            </a:pPr>
            <a:r>
              <a:rPr sz="1800" b="1" dirty="0">
                <a:latin typeface="Calibri"/>
                <a:cs typeface="Calibri"/>
              </a:rPr>
              <a:t>…</a:t>
            </a:r>
            <a:r>
              <a:rPr sz="1800" b="1" spc="5" dirty="0">
                <a:latin typeface="Calibri"/>
                <a:cs typeface="Calibri"/>
              </a:rPr>
              <a:t> </a:t>
            </a:r>
            <a:r>
              <a:rPr sz="1800" b="1" spc="-10" dirty="0">
                <a:solidFill>
                  <a:srgbClr val="006FC0"/>
                </a:solidFill>
                <a:latin typeface="Calibri"/>
                <a:cs typeface="Calibri"/>
              </a:rPr>
              <a:t>asegurar</a:t>
            </a:r>
            <a:r>
              <a:rPr sz="1800" b="1" spc="-40" dirty="0">
                <a:solidFill>
                  <a:srgbClr val="006FC0"/>
                </a:solidFill>
                <a:latin typeface="Calibri"/>
                <a:cs typeface="Calibri"/>
              </a:rPr>
              <a:t> </a:t>
            </a:r>
            <a:r>
              <a:rPr sz="1800" b="1" dirty="0">
                <a:solidFill>
                  <a:srgbClr val="006FC0"/>
                </a:solidFill>
                <a:latin typeface="Calibri"/>
                <a:cs typeface="Calibri"/>
              </a:rPr>
              <a:t>la</a:t>
            </a:r>
            <a:r>
              <a:rPr sz="1800" b="1" spc="10" dirty="0">
                <a:solidFill>
                  <a:srgbClr val="006FC0"/>
                </a:solidFill>
                <a:latin typeface="Calibri"/>
                <a:cs typeface="Calibri"/>
              </a:rPr>
              <a:t> </a:t>
            </a:r>
            <a:r>
              <a:rPr sz="1800" b="1" spc="-10" dirty="0">
                <a:solidFill>
                  <a:srgbClr val="006FC0"/>
                </a:solidFill>
                <a:latin typeface="Calibri"/>
                <a:cs typeface="Calibri"/>
              </a:rPr>
              <a:t>incorporación </a:t>
            </a:r>
            <a:r>
              <a:rPr sz="1800" b="1" dirty="0">
                <a:solidFill>
                  <a:srgbClr val="006FC0"/>
                </a:solidFill>
                <a:latin typeface="Calibri"/>
                <a:cs typeface="Calibri"/>
              </a:rPr>
              <a:t>de</a:t>
            </a:r>
            <a:r>
              <a:rPr sz="1800" b="1" spc="-25" dirty="0">
                <a:solidFill>
                  <a:srgbClr val="006FC0"/>
                </a:solidFill>
                <a:latin typeface="Calibri"/>
                <a:cs typeface="Calibri"/>
              </a:rPr>
              <a:t> </a:t>
            </a:r>
            <a:r>
              <a:rPr sz="1800" b="1" dirty="0">
                <a:solidFill>
                  <a:srgbClr val="006FC0"/>
                </a:solidFill>
                <a:latin typeface="Calibri"/>
                <a:cs typeface="Calibri"/>
              </a:rPr>
              <a:t>PEAI</a:t>
            </a:r>
            <a:r>
              <a:rPr sz="1800" b="1" spc="-25" dirty="0">
                <a:solidFill>
                  <a:srgbClr val="006FC0"/>
                </a:solidFill>
                <a:latin typeface="Calibri"/>
                <a:cs typeface="Calibri"/>
              </a:rPr>
              <a:t> </a:t>
            </a:r>
            <a:r>
              <a:rPr sz="1800" b="1" dirty="0">
                <a:solidFill>
                  <a:srgbClr val="006FC0"/>
                </a:solidFill>
                <a:latin typeface="Calibri"/>
                <a:cs typeface="Calibri"/>
              </a:rPr>
              <a:t>en</a:t>
            </a:r>
            <a:r>
              <a:rPr sz="1800" b="1" spc="-20" dirty="0">
                <a:solidFill>
                  <a:srgbClr val="006FC0"/>
                </a:solidFill>
                <a:latin typeface="Calibri"/>
                <a:cs typeface="Calibri"/>
              </a:rPr>
              <a:t> </a:t>
            </a:r>
            <a:r>
              <a:rPr sz="1800" b="1" dirty="0">
                <a:solidFill>
                  <a:srgbClr val="006FC0"/>
                </a:solidFill>
                <a:latin typeface="Calibri"/>
                <a:cs typeface="Calibri"/>
              </a:rPr>
              <a:t>los</a:t>
            </a:r>
            <a:r>
              <a:rPr sz="1800" b="1" spc="-30" dirty="0">
                <a:solidFill>
                  <a:srgbClr val="006FC0"/>
                </a:solidFill>
                <a:latin typeface="Calibri"/>
                <a:cs typeface="Calibri"/>
              </a:rPr>
              <a:t> </a:t>
            </a:r>
            <a:r>
              <a:rPr sz="1800" b="1" spc="-10" dirty="0">
                <a:solidFill>
                  <a:srgbClr val="006FC0"/>
                </a:solidFill>
                <a:latin typeface="Calibri"/>
                <a:cs typeface="Calibri"/>
              </a:rPr>
              <a:t>documentos </a:t>
            </a:r>
            <a:r>
              <a:rPr sz="1800" b="1" dirty="0">
                <a:solidFill>
                  <a:srgbClr val="006FC0"/>
                </a:solidFill>
                <a:latin typeface="Calibri"/>
                <a:cs typeface="Calibri"/>
              </a:rPr>
              <a:t>de</a:t>
            </a:r>
            <a:r>
              <a:rPr sz="1800" b="1" spc="-40" dirty="0">
                <a:solidFill>
                  <a:srgbClr val="006FC0"/>
                </a:solidFill>
                <a:latin typeface="Calibri"/>
                <a:cs typeface="Calibri"/>
              </a:rPr>
              <a:t> </a:t>
            </a:r>
            <a:r>
              <a:rPr sz="1800" b="1" dirty="0">
                <a:solidFill>
                  <a:srgbClr val="006FC0"/>
                </a:solidFill>
                <a:latin typeface="Calibri"/>
                <a:cs typeface="Calibri"/>
              </a:rPr>
              <a:t>gestión</a:t>
            </a:r>
            <a:r>
              <a:rPr sz="1800" b="1" dirty="0">
                <a:latin typeface="Calibri"/>
                <a:cs typeface="Calibri"/>
              </a:rPr>
              <a:t>:</a:t>
            </a:r>
            <a:r>
              <a:rPr sz="1800" b="1" spc="-40" dirty="0">
                <a:latin typeface="Calibri"/>
                <a:cs typeface="Calibri"/>
              </a:rPr>
              <a:t> </a:t>
            </a:r>
            <a:r>
              <a:rPr sz="1800" b="1" dirty="0">
                <a:latin typeface="Calibri"/>
                <a:cs typeface="Calibri"/>
              </a:rPr>
              <a:t>PEI,</a:t>
            </a:r>
            <a:r>
              <a:rPr sz="1800" b="1" spc="-10" dirty="0">
                <a:latin typeface="Calibri"/>
                <a:cs typeface="Calibri"/>
              </a:rPr>
              <a:t> </a:t>
            </a:r>
            <a:r>
              <a:rPr sz="1800" b="1" spc="-114" dirty="0">
                <a:latin typeface="Calibri"/>
                <a:cs typeface="Calibri"/>
              </a:rPr>
              <a:t>PAT,</a:t>
            </a:r>
            <a:r>
              <a:rPr sz="1800" b="1" spc="10" dirty="0">
                <a:latin typeface="Calibri"/>
                <a:cs typeface="Calibri"/>
              </a:rPr>
              <a:t> </a:t>
            </a:r>
            <a:r>
              <a:rPr sz="1800" b="1" dirty="0">
                <a:latin typeface="Calibri"/>
                <a:cs typeface="Calibri"/>
              </a:rPr>
              <a:t>RI,</a:t>
            </a:r>
            <a:r>
              <a:rPr sz="1800" b="1" spc="-5" dirty="0">
                <a:latin typeface="Calibri"/>
                <a:cs typeface="Calibri"/>
              </a:rPr>
              <a:t> </a:t>
            </a:r>
            <a:r>
              <a:rPr sz="1800" b="1" spc="-20" dirty="0">
                <a:latin typeface="Calibri"/>
                <a:cs typeface="Calibri"/>
              </a:rPr>
              <a:t>PCI, </a:t>
            </a:r>
            <a:r>
              <a:rPr sz="1800" b="1" dirty="0">
                <a:latin typeface="Calibri"/>
                <a:cs typeface="Calibri"/>
              </a:rPr>
              <a:t>según</a:t>
            </a:r>
            <a:r>
              <a:rPr sz="1800" b="1" spc="-30" dirty="0">
                <a:latin typeface="Calibri"/>
                <a:cs typeface="Calibri"/>
              </a:rPr>
              <a:t> </a:t>
            </a:r>
            <a:r>
              <a:rPr sz="1800" b="1" spc="-10" dirty="0">
                <a:latin typeface="Calibri"/>
                <a:cs typeface="Calibri"/>
              </a:rPr>
              <a:t>corresponda</a:t>
            </a:r>
            <a:endParaRPr sz="1800">
              <a:latin typeface="Calibri"/>
              <a:cs typeface="Calibri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8324850" y="4156709"/>
            <a:ext cx="306387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1800" b="1" dirty="0">
                <a:latin typeface="Calibri"/>
                <a:cs typeface="Calibri"/>
              </a:rPr>
              <a:t>…</a:t>
            </a:r>
            <a:r>
              <a:rPr sz="1800" b="1" spc="165" dirty="0">
                <a:latin typeface="Calibri"/>
                <a:cs typeface="Calibri"/>
              </a:rPr>
              <a:t> </a:t>
            </a:r>
            <a:r>
              <a:rPr sz="1800" b="1" dirty="0">
                <a:solidFill>
                  <a:srgbClr val="006FC0"/>
                </a:solidFill>
                <a:latin typeface="Calibri"/>
                <a:cs typeface="Calibri"/>
              </a:rPr>
              <a:t>promover</a:t>
            </a:r>
            <a:r>
              <a:rPr sz="1800" b="1" spc="165" dirty="0">
                <a:solidFill>
                  <a:srgbClr val="006FC0"/>
                </a:solidFill>
                <a:latin typeface="Calibri"/>
                <a:cs typeface="Calibri"/>
              </a:rPr>
              <a:t> </a:t>
            </a:r>
            <a:r>
              <a:rPr sz="1800" b="1" dirty="0">
                <a:solidFill>
                  <a:srgbClr val="006FC0"/>
                </a:solidFill>
                <a:latin typeface="Calibri"/>
                <a:cs typeface="Calibri"/>
              </a:rPr>
              <a:t>el</a:t>
            </a:r>
            <a:r>
              <a:rPr sz="1800" b="1" spc="170" dirty="0">
                <a:solidFill>
                  <a:srgbClr val="006FC0"/>
                </a:solidFill>
                <a:latin typeface="Calibri"/>
                <a:cs typeface="Calibri"/>
              </a:rPr>
              <a:t> </a:t>
            </a:r>
            <a:r>
              <a:rPr sz="1800" b="1" spc="-10" dirty="0">
                <a:solidFill>
                  <a:srgbClr val="006FC0"/>
                </a:solidFill>
                <a:latin typeface="Calibri"/>
                <a:cs typeface="Calibri"/>
              </a:rPr>
              <a:t>involucramiento </a:t>
            </a:r>
            <a:r>
              <a:rPr sz="1800" b="1" dirty="0">
                <a:solidFill>
                  <a:srgbClr val="006FC0"/>
                </a:solidFill>
                <a:latin typeface="Calibri"/>
                <a:cs typeface="Calibri"/>
              </a:rPr>
              <a:t>de</a:t>
            </a:r>
            <a:r>
              <a:rPr sz="1800" b="1" spc="370" dirty="0">
                <a:solidFill>
                  <a:srgbClr val="006FC0"/>
                </a:solidFill>
                <a:latin typeface="Calibri"/>
                <a:cs typeface="Calibri"/>
              </a:rPr>
              <a:t> </a:t>
            </a:r>
            <a:r>
              <a:rPr sz="1800" b="1" dirty="0">
                <a:solidFill>
                  <a:srgbClr val="006FC0"/>
                </a:solidFill>
                <a:latin typeface="Calibri"/>
                <a:cs typeface="Calibri"/>
              </a:rPr>
              <a:t>la</a:t>
            </a:r>
            <a:r>
              <a:rPr sz="1800" b="1" spc="370" dirty="0">
                <a:solidFill>
                  <a:srgbClr val="006FC0"/>
                </a:solidFill>
                <a:latin typeface="Calibri"/>
                <a:cs typeface="Calibri"/>
              </a:rPr>
              <a:t> </a:t>
            </a:r>
            <a:r>
              <a:rPr sz="1800" b="1" dirty="0">
                <a:solidFill>
                  <a:srgbClr val="006FC0"/>
                </a:solidFill>
                <a:latin typeface="Calibri"/>
                <a:cs typeface="Calibri"/>
              </a:rPr>
              <a:t>comunidad</a:t>
            </a:r>
            <a:r>
              <a:rPr sz="1800" b="1" spc="385" dirty="0">
                <a:solidFill>
                  <a:srgbClr val="006FC0"/>
                </a:solidFill>
                <a:latin typeface="Calibri"/>
                <a:cs typeface="Calibri"/>
              </a:rPr>
              <a:t> </a:t>
            </a:r>
            <a:r>
              <a:rPr sz="1800" b="1" dirty="0">
                <a:solidFill>
                  <a:srgbClr val="006FC0"/>
                </a:solidFill>
                <a:latin typeface="Calibri"/>
                <a:cs typeface="Calibri"/>
              </a:rPr>
              <a:t>educativa</a:t>
            </a:r>
            <a:r>
              <a:rPr sz="1800" b="1" spc="360" dirty="0">
                <a:solidFill>
                  <a:srgbClr val="006FC0"/>
                </a:solidFill>
                <a:latin typeface="Calibri"/>
                <a:cs typeface="Calibri"/>
              </a:rPr>
              <a:t> </a:t>
            </a:r>
            <a:r>
              <a:rPr sz="1800" b="1" spc="-25" dirty="0">
                <a:latin typeface="Calibri"/>
                <a:cs typeface="Calibri"/>
              </a:rPr>
              <a:t>en</a:t>
            </a:r>
            <a:endParaRPr sz="1800">
              <a:latin typeface="Calibri"/>
              <a:cs typeface="Calibri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8324850" y="4705045"/>
            <a:ext cx="1329690" cy="84899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  <a:tabLst>
                <a:tab pos="334010" algn="l"/>
              </a:tabLst>
            </a:pPr>
            <a:r>
              <a:rPr sz="1800" b="1" spc="-25" dirty="0">
                <a:latin typeface="Calibri"/>
                <a:cs typeface="Calibri"/>
              </a:rPr>
              <a:t>el</a:t>
            </a:r>
            <a:r>
              <a:rPr sz="1800" b="1" dirty="0">
                <a:latin typeface="Calibri"/>
                <a:cs typeface="Calibri"/>
              </a:rPr>
              <a:t>	</a:t>
            </a:r>
            <a:r>
              <a:rPr sz="1800" b="1" spc="-10" dirty="0">
                <a:latin typeface="Calibri"/>
                <a:cs typeface="Calibri"/>
              </a:rPr>
              <a:t>desarrollo planteadas, conformación</a:t>
            </a:r>
            <a:endParaRPr sz="1800">
              <a:latin typeface="Calibri"/>
              <a:cs typeface="Calibri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9753092" y="4705045"/>
            <a:ext cx="1633855" cy="84899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400685" algn="l"/>
                <a:tab pos="810895" algn="l"/>
              </a:tabLst>
            </a:pPr>
            <a:r>
              <a:rPr sz="1800" b="1" spc="-25" dirty="0">
                <a:latin typeface="Calibri"/>
                <a:cs typeface="Calibri"/>
              </a:rPr>
              <a:t>de</a:t>
            </a:r>
            <a:r>
              <a:rPr sz="1800" b="1" dirty="0">
                <a:latin typeface="Calibri"/>
                <a:cs typeface="Calibri"/>
              </a:rPr>
              <a:t>	</a:t>
            </a:r>
            <a:r>
              <a:rPr sz="1800" b="1" spc="-25" dirty="0">
                <a:latin typeface="Calibri"/>
                <a:cs typeface="Calibri"/>
              </a:rPr>
              <a:t>las</a:t>
            </a:r>
            <a:r>
              <a:rPr sz="1800" b="1" dirty="0">
                <a:latin typeface="Calibri"/>
                <a:cs typeface="Calibri"/>
              </a:rPr>
              <a:t>	</a:t>
            </a:r>
            <a:r>
              <a:rPr sz="1800" b="1" spc="-10" dirty="0">
                <a:latin typeface="Calibri"/>
                <a:cs typeface="Calibri"/>
              </a:rPr>
              <a:t>acciones</a:t>
            </a:r>
            <a:endParaRPr sz="1800">
              <a:latin typeface="Calibri"/>
              <a:cs typeface="Calibri"/>
            </a:endParaRPr>
          </a:p>
          <a:p>
            <a:pPr marL="70485" marR="1318895" indent="-58419">
              <a:lnSpc>
                <a:spcPct val="100000"/>
              </a:lnSpc>
              <a:spcBef>
                <a:spcPts val="5"/>
              </a:spcBef>
            </a:pPr>
            <a:r>
              <a:rPr sz="1800" b="1" spc="-25" dirty="0">
                <a:latin typeface="Calibri"/>
                <a:cs typeface="Calibri"/>
              </a:rPr>
              <a:t>así de</a:t>
            </a:r>
            <a:endParaRPr sz="1800">
              <a:latin typeface="Calibri"/>
              <a:cs typeface="Calibri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10230104" y="4979923"/>
            <a:ext cx="115697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109220">
              <a:lnSpc>
                <a:spcPct val="100000"/>
              </a:lnSpc>
              <a:spcBef>
                <a:spcPts val="100"/>
              </a:spcBef>
              <a:tabLst>
                <a:tab pos="905510" algn="l"/>
                <a:tab pos="974090" algn="l"/>
              </a:tabLst>
            </a:pPr>
            <a:r>
              <a:rPr sz="1800" b="1" spc="-20" dirty="0">
                <a:latin typeface="Calibri"/>
                <a:cs typeface="Calibri"/>
              </a:rPr>
              <a:t>como</a:t>
            </a:r>
            <a:r>
              <a:rPr sz="1800" b="1" dirty="0">
                <a:latin typeface="Calibri"/>
                <a:cs typeface="Calibri"/>
              </a:rPr>
              <a:t>		</a:t>
            </a:r>
            <a:r>
              <a:rPr sz="1800" b="1" spc="-25" dirty="0">
                <a:latin typeface="Calibri"/>
                <a:cs typeface="Calibri"/>
              </a:rPr>
              <a:t>la </a:t>
            </a:r>
            <a:r>
              <a:rPr sz="1800" b="1" spc="-10" dirty="0">
                <a:solidFill>
                  <a:srgbClr val="006FC0"/>
                </a:solidFill>
                <a:latin typeface="Calibri"/>
                <a:cs typeface="Calibri"/>
              </a:rPr>
              <a:t>brigada</a:t>
            </a:r>
            <a:r>
              <a:rPr sz="1800" b="1" dirty="0">
                <a:solidFill>
                  <a:srgbClr val="006FC0"/>
                </a:solidFill>
                <a:latin typeface="Calibri"/>
                <a:cs typeface="Calibri"/>
              </a:rPr>
              <a:t>	</a:t>
            </a:r>
            <a:r>
              <a:rPr sz="1800" b="1" spc="-25" dirty="0">
                <a:solidFill>
                  <a:srgbClr val="006FC0"/>
                </a:solidFill>
                <a:latin typeface="Calibri"/>
                <a:cs typeface="Calibri"/>
              </a:rPr>
              <a:t>de</a:t>
            </a:r>
            <a:endParaRPr sz="1800">
              <a:latin typeface="Calibri"/>
              <a:cs typeface="Calibri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8324850" y="5528564"/>
            <a:ext cx="2644775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dirty="0">
                <a:solidFill>
                  <a:srgbClr val="006FC0"/>
                </a:solidFill>
                <a:latin typeface="Calibri"/>
                <a:cs typeface="Calibri"/>
              </a:rPr>
              <a:t>Educación</a:t>
            </a:r>
            <a:r>
              <a:rPr sz="1800" b="1" spc="-75" dirty="0">
                <a:solidFill>
                  <a:srgbClr val="006FC0"/>
                </a:solidFill>
                <a:latin typeface="Calibri"/>
                <a:cs typeface="Calibri"/>
              </a:rPr>
              <a:t> </a:t>
            </a:r>
            <a:r>
              <a:rPr sz="1800" b="1" dirty="0">
                <a:solidFill>
                  <a:srgbClr val="006FC0"/>
                </a:solidFill>
                <a:latin typeface="Calibri"/>
                <a:cs typeface="Calibri"/>
              </a:rPr>
              <a:t>Ambiental</a:t>
            </a:r>
            <a:r>
              <a:rPr sz="1800" b="1" spc="-55" dirty="0">
                <a:solidFill>
                  <a:srgbClr val="006FC0"/>
                </a:solidFill>
                <a:latin typeface="Calibri"/>
                <a:cs typeface="Calibri"/>
              </a:rPr>
              <a:t> </a:t>
            </a:r>
            <a:r>
              <a:rPr sz="1800" b="1" dirty="0">
                <a:solidFill>
                  <a:srgbClr val="006FC0"/>
                </a:solidFill>
                <a:latin typeface="Calibri"/>
                <a:cs typeface="Calibri"/>
              </a:rPr>
              <a:t>y</a:t>
            </a:r>
            <a:r>
              <a:rPr sz="1800" b="1" spc="-30" dirty="0">
                <a:solidFill>
                  <a:srgbClr val="006FC0"/>
                </a:solidFill>
                <a:latin typeface="Calibri"/>
                <a:cs typeface="Calibri"/>
              </a:rPr>
              <a:t> </a:t>
            </a:r>
            <a:r>
              <a:rPr sz="1800" b="1" spc="-25" dirty="0">
                <a:solidFill>
                  <a:srgbClr val="006FC0"/>
                </a:solidFill>
                <a:latin typeface="Calibri"/>
                <a:cs typeface="Calibri"/>
              </a:rPr>
              <a:t>GRD</a:t>
            </a:r>
            <a:endParaRPr sz="1800">
              <a:latin typeface="Calibri"/>
              <a:cs typeface="Calibri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1102563" y="2738069"/>
            <a:ext cx="2304415" cy="112395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ctr">
              <a:lnSpc>
                <a:spcPct val="100000"/>
              </a:lnSpc>
              <a:spcBef>
                <a:spcPts val="100"/>
              </a:spcBef>
            </a:pPr>
            <a:r>
              <a:rPr sz="2400" b="1" dirty="0">
                <a:solidFill>
                  <a:srgbClr val="FFFFFF"/>
                </a:solidFill>
                <a:latin typeface="Calibri"/>
                <a:cs typeface="Calibri"/>
              </a:rPr>
              <a:t>Comité</a:t>
            </a:r>
            <a:r>
              <a:rPr sz="2400" b="1" spc="-7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400" b="1" dirty="0">
                <a:solidFill>
                  <a:srgbClr val="FFFFFF"/>
                </a:solidFill>
                <a:latin typeface="Calibri"/>
                <a:cs typeface="Calibri"/>
              </a:rPr>
              <a:t>de</a:t>
            </a:r>
            <a:r>
              <a:rPr sz="2400" b="1" spc="-5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400" b="1" spc="-10" dirty="0">
                <a:solidFill>
                  <a:srgbClr val="FFFFFF"/>
                </a:solidFill>
                <a:latin typeface="Calibri"/>
                <a:cs typeface="Calibri"/>
              </a:rPr>
              <a:t>gestión </a:t>
            </a:r>
            <a:r>
              <a:rPr sz="2400" b="1" dirty="0">
                <a:solidFill>
                  <a:srgbClr val="FFFFFF"/>
                </a:solidFill>
                <a:latin typeface="Calibri"/>
                <a:cs typeface="Calibri"/>
              </a:rPr>
              <a:t>de</a:t>
            </a:r>
            <a:r>
              <a:rPr sz="2400" b="1" spc="-3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400" b="1" spc="-10" dirty="0">
                <a:solidFill>
                  <a:srgbClr val="FFFFFF"/>
                </a:solidFill>
                <a:latin typeface="Calibri"/>
                <a:cs typeface="Calibri"/>
              </a:rPr>
              <a:t>condiciones operativas</a:t>
            </a:r>
            <a:endParaRPr sz="2400">
              <a:latin typeface="Calibri"/>
              <a:cs typeface="Calibri"/>
            </a:endParaRPr>
          </a:p>
        </p:txBody>
      </p:sp>
      <p:grpSp>
        <p:nvGrpSpPr>
          <p:cNvPr id="19" name="object 19"/>
          <p:cNvGrpSpPr/>
          <p:nvPr/>
        </p:nvGrpSpPr>
        <p:grpSpPr>
          <a:xfrm>
            <a:off x="4367974" y="2744914"/>
            <a:ext cx="2908935" cy="1109345"/>
            <a:chOff x="4367974" y="2744914"/>
            <a:chExt cx="2908935" cy="1109345"/>
          </a:xfrm>
        </p:grpSpPr>
        <p:sp>
          <p:nvSpPr>
            <p:cNvPr id="20" name="object 20"/>
            <p:cNvSpPr/>
            <p:nvPr/>
          </p:nvSpPr>
          <p:spPr>
            <a:xfrm>
              <a:off x="4382261" y="2759201"/>
              <a:ext cx="2880360" cy="1080770"/>
            </a:xfrm>
            <a:custGeom>
              <a:avLst/>
              <a:gdLst/>
              <a:ahLst/>
              <a:cxnLst/>
              <a:rect l="l" t="t" r="r" b="b"/>
              <a:pathLst>
                <a:path w="2880359" h="1080770">
                  <a:moveTo>
                    <a:pt x="2700273" y="0"/>
                  </a:moveTo>
                  <a:lnTo>
                    <a:pt x="180086" y="0"/>
                  </a:lnTo>
                  <a:lnTo>
                    <a:pt x="132218" y="6434"/>
                  </a:lnTo>
                  <a:lnTo>
                    <a:pt x="89201" y="24590"/>
                  </a:lnTo>
                  <a:lnTo>
                    <a:pt x="52752" y="52752"/>
                  </a:lnTo>
                  <a:lnTo>
                    <a:pt x="24590" y="89201"/>
                  </a:lnTo>
                  <a:lnTo>
                    <a:pt x="6434" y="132218"/>
                  </a:lnTo>
                  <a:lnTo>
                    <a:pt x="0" y="180086"/>
                  </a:lnTo>
                  <a:lnTo>
                    <a:pt x="0" y="900430"/>
                  </a:lnTo>
                  <a:lnTo>
                    <a:pt x="6434" y="948297"/>
                  </a:lnTo>
                  <a:lnTo>
                    <a:pt x="24590" y="991314"/>
                  </a:lnTo>
                  <a:lnTo>
                    <a:pt x="52752" y="1027763"/>
                  </a:lnTo>
                  <a:lnTo>
                    <a:pt x="89201" y="1055925"/>
                  </a:lnTo>
                  <a:lnTo>
                    <a:pt x="132218" y="1074081"/>
                  </a:lnTo>
                  <a:lnTo>
                    <a:pt x="180086" y="1080516"/>
                  </a:lnTo>
                  <a:lnTo>
                    <a:pt x="2700273" y="1080516"/>
                  </a:lnTo>
                  <a:lnTo>
                    <a:pt x="2748141" y="1074081"/>
                  </a:lnTo>
                  <a:lnTo>
                    <a:pt x="2791158" y="1055925"/>
                  </a:lnTo>
                  <a:lnTo>
                    <a:pt x="2827607" y="1027763"/>
                  </a:lnTo>
                  <a:lnTo>
                    <a:pt x="2855769" y="991314"/>
                  </a:lnTo>
                  <a:lnTo>
                    <a:pt x="2873925" y="948297"/>
                  </a:lnTo>
                  <a:lnTo>
                    <a:pt x="2880360" y="900430"/>
                  </a:lnTo>
                  <a:lnTo>
                    <a:pt x="2880360" y="180086"/>
                  </a:lnTo>
                  <a:lnTo>
                    <a:pt x="2873925" y="132218"/>
                  </a:lnTo>
                  <a:lnTo>
                    <a:pt x="2855769" y="89201"/>
                  </a:lnTo>
                  <a:lnTo>
                    <a:pt x="2827607" y="52752"/>
                  </a:lnTo>
                  <a:lnTo>
                    <a:pt x="2791158" y="24590"/>
                  </a:lnTo>
                  <a:lnTo>
                    <a:pt x="2748141" y="6434"/>
                  </a:lnTo>
                  <a:lnTo>
                    <a:pt x="2700273" y="0"/>
                  </a:lnTo>
                  <a:close/>
                </a:path>
              </a:pathLst>
            </a:custGeom>
            <a:solidFill>
              <a:srgbClr val="6FAC4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" name="object 21"/>
            <p:cNvSpPr/>
            <p:nvPr/>
          </p:nvSpPr>
          <p:spPr>
            <a:xfrm>
              <a:off x="4382261" y="2759201"/>
              <a:ext cx="2880360" cy="1080770"/>
            </a:xfrm>
            <a:custGeom>
              <a:avLst/>
              <a:gdLst/>
              <a:ahLst/>
              <a:cxnLst/>
              <a:rect l="l" t="t" r="r" b="b"/>
              <a:pathLst>
                <a:path w="2880359" h="1080770">
                  <a:moveTo>
                    <a:pt x="0" y="180086"/>
                  </a:moveTo>
                  <a:lnTo>
                    <a:pt x="6434" y="132218"/>
                  </a:lnTo>
                  <a:lnTo>
                    <a:pt x="24590" y="89201"/>
                  </a:lnTo>
                  <a:lnTo>
                    <a:pt x="52752" y="52752"/>
                  </a:lnTo>
                  <a:lnTo>
                    <a:pt x="89201" y="24590"/>
                  </a:lnTo>
                  <a:lnTo>
                    <a:pt x="132218" y="6434"/>
                  </a:lnTo>
                  <a:lnTo>
                    <a:pt x="180086" y="0"/>
                  </a:lnTo>
                  <a:lnTo>
                    <a:pt x="2700273" y="0"/>
                  </a:lnTo>
                  <a:lnTo>
                    <a:pt x="2748141" y="6434"/>
                  </a:lnTo>
                  <a:lnTo>
                    <a:pt x="2791158" y="24590"/>
                  </a:lnTo>
                  <a:lnTo>
                    <a:pt x="2827607" y="52752"/>
                  </a:lnTo>
                  <a:lnTo>
                    <a:pt x="2855769" y="89201"/>
                  </a:lnTo>
                  <a:lnTo>
                    <a:pt x="2873925" y="132218"/>
                  </a:lnTo>
                  <a:lnTo>
                    <a:pt x="2880360" y="180086"/>
                  </a:lnTo>
                  <a:lnTo>
                    <a:pt x="2880360" y="900430"/>
                  </a:lnTo>
                  <a:lnTo>
                    <a:pt x="2873925" y="948297"/>
                  </a:lnTo>
                  <a:lnTo>
                    <a:pt x="2855769" y="991314"/>
                  </a:lnTo>
                  <a:lnTo>
                    <a:pt x="2827607" y="1027763"/>
                  </a:lnTo>
                  <a:lnTo>
                    <a:pt x="2791158" y="1055925"/>
                  </a:lnTo>
                  <a:lnTo>
                    <a:pt x="2748141" y="1074081"/>
                  </a:lnTo>
                  <a:lnTo>
                    <a:pt x="2700273" y="1080516"/>
                  </a:lnTo>
                  <a:lnTo>
                    <a:pt x="180086" y="1080516"/>
                  </a:lnTo>
                  <a:lnTo>
                    <a:pt x="132218" y="1074081"/>
                  </a:lnTo>
                  <a:lnTo>
                    <a:pt x="89201" y="1055925"/>
                  </a:lnTo>
                  <a:lnTo>
                    <a:pt x="52752" y="1027763"/>
                  </a:lnTo>
                  <a:lnTo>
                    <a:pt x="24590" y="991314"/>
                  </a:lnTo>
                  <a:lnTo>
                    <a:pt x="6434" y="948297"/>
                  </a:lnTo>
                  <a:lnTo>
                    <a:pt x="0" y="900430"/>
                  </a:lnTo>
                  <a:lnTo>
                    <a:pt x="0" y="180086"/>
                  </a:lnTo>
                  <a:close/>
                </a:path>
              </a:pathLst>
            </a:custGeom>
            <a:ln w="28574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2" name="object 22"/>
          <p:cNvSpPr txBox="1"/>
          <p:nvPr/>
        </p:nvSpPr>
        <p:spPr>
          <a:xfrm>
            <a:off x="4669663" y="2901441"/>
            <a:ext cx="2305685" cy="7575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434340" marR="5080" indent="-422275">
              <a:lnSpc>
                <a:spcPct val="100000"/>
              </a:lnSpc>
              <a:spcBef>
                <a:spcPts val="100"/>
              </a:spcBef>
            </a:pPr>
            <a:r>
              <a:rPr sz="2400" b="1" dirty="0">
                <a:solidFill>
                  <a:srgbClr val="FFFFFF"/>
                </a:solidFill>
                <a:latin typeface="Calibri"/>
                <a:cs typeface="Calibri"/>
              </a:rPr>
              <a:t>Comité</a:t>
            </a:r>
            <a:r>
              <a:rPr sz="2400" b="1" spc="-8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400" b="1" dirty="0">
                <a:solidFill>
                  <a:srgbClr val="FFFFFF"/>
                </a:solidFill>
                <a:latin typeface="Calibri"/>
                <a:cs typeface="Calibri"/>
              </a:rPr>
              <a:t>de</a:t>
            </a:r>
            <a:r>
              <a:rPr sz="2400" b="1" spc="-7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400" b="1" spc="-10" dirty="0">
                <a:solidFill>
                  <a:srgbClr val="FFFFFF"/>
                </a:solidFill>
                <a:latin typeface="Calibri"/>
                <a:cs typeface="Calibri"/>
              </a:rPr>
              <a:t>gestión pedagógica</a:t>
            </a:r>
            <a:endParaRPr sz="2400">
              <a:latin typeface="Calibri"/>
              <a:cs typeface="Calibri"/>
            </a:endParaRPr>
          </a:p>
        </p:txBody>
      </p:sp>
      <p:grpSp>
        <p:nvGrpSpPr>
          <p:cNvPr id="23" name="object 23"/>
          <p:cNvGrpSpPr/>
          <p:nvPr/>
        </p:nvGrpSpPr>
        <p:grpSpPr>
          <a:xfrm>
            <a:off x="8231314" y="2680906"/>
            <a:ext cx="2908935" cy="1108075"/>
            <a:chOff x="8231314" y="2680906"/>
            <a:chExt cx="2908935" cy="1108075"/>
          </a:xfrm>
        </p:grpSpPr>
        <p:sp>
          <p:nvSpPr>
            <p:cNvPr id="24" name="object 24"/>
            <p:cNvSpPr/>
            <p:nvPr/>
          </p:nvSpPr>
          <p:spPr>
            <a:xfrm>
              <a:off x="8245602" y="2695194"/>
              <a:ext cx="2880360" cy="1079500"/>
            </a:xfrm>
            <a:custGeom>
              <a:avLst/>
              <a:gdLst/>
              <a:ahLst/>
              <a:cxnLst/>
              <a:rect l="l" t="t" r="r" b="b"/>
              <a:pathLst>
                <a:path w="2880359" h="1079500">
                  <a:moveTo>
                    <a:pt x="2700528" y="0"/>
                  </a:moveTo>
                  <a:lnTo>
                    <a:pt x="179831" y="0"/>
                  </a:lnTo>
                  <a:lnTo>
                    <a:pt x="132027" y="6424"/>
                  </a:lnTo>
                  <a:lnTo>
                    <a:pt x="89069" y="24553"/>
                  </a:lnTo>
                  <a:lnTo>
                    <a:pt x="52673" y="52673"/>
                  </a:lnTo>
                  <a:lnTo>
                    <a:pt x="24553" y="89069"/>
                  </a:lnTo>
                  <a:lnTo>
                    <a:pt x="6424" y="132027"/>
                  </a:lnTo>
                  <a:lnTo>
                    <a:pt x="0" y="179831"/>
                  </a:lnTo>
                  <a:lnTo>
                    <a:pt x="0" y="899159"/>
                  </a:lnTo>
                  <a:lnTo>
                    <a:pt x="6424" y="946964"/>
                  </a:lnTo>
                  <a:lnTo>
                    <a:pt x="24553" y="989922"/>
                  </a:lnTo>
                  <a:lnTo>
                    <a:pt x="52673" y="1026318"/>
                  </a:lnTo>
                  <a:lnTo>
                    <a:pt x="89069" y="1054438"/>
                  </a:lnTo>
                  <a:lnTo>
                    <a:pt x="132027" y="1072567"/>
                  </a:lnTo>
                  <a:lnTo>
                    <a:pt x="179831" y="1078991"/>
                  </a:lnTo>
                  <a:lnTo>
                    <a:pt x="2700528" y="1078991"/>
                  </a:lnTo>
                  <a:lnTo>
                    <a:pt x="2748332" y="1072567"/>
                  </a:lnTo>
                  <a:lnTo>
                    <a:pt x="2791290" y="1054438"/>
                  </a:lnTo>
                  <a:lnTo>
                    <a:pt x="2827686" y="1026318"/>
                  </a:lnTo>
                  <a:lnTo>
                    <a:pt x="2855806" y="989922"/>
                  </a:lnTo>
                  <a:lnTo>
                    <a:pt x="2873935" y="946964"/>
                  </a:lnTo>
                  <a:lnTo>
                    <a:pt x="2880359" y="899159"/>
                  </a:lnTo>
                  <a:lnTo>
                    <a:pt x="2880359" y="179831"/>
                  </a:lnTo>
                  <a:lnTo>
                    <a:pt x="2873935" y="132027"/>
                  </a:lnTo>
                  <a:lnTo>
                    <a:pt x="2855806" y="89069"/>
                  </a:lnTo>
                  <a:lnTo>
                    <a:pt x="2827686" y="52673"/>
                  </a:lnTo>
                  <a:lnTo>
                    <a:pt x="2791290" y="24553"/>
                  </a:lnTo>
                  <a:lnTo>
                    <a:pt x="2748332" y="6424"/>
                  </a:lnTo>
                  <a:lnTo>
                    <a:pt x="2700528" y="0"/>
                  </a:lnTo>
                  <a:close/>
                </a:path>
              </a:pathLst>
            </a:custGeom>
            <a:solidFill>
              <a:srgbClr val="6FAC4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" name="object 25"/>
            <p:cNvSpPr/>
            <p:nvPr/>
          </p:nvSpPr>
          <p:spPr>
            <a:xfrm>
              <a:off x="8245602" y="2695194"/>
              <a:ext cx="2880360" cy="1079500"/>
            </a:xfrm>
            <a:custGeom>
              <a:avLst/>
              <a:gdLst/>
              <a:ahLst/>
              <a:cxnLst/>
              <a:rect l="l" t="t" r="r" b="b"/>
              <a:pathLst>
                <a:path w="2880359" h="1079500">
                  <a:moveTo>
                    <a:pt x="0" y="179831"/>
                  </a:moveTo>
                  <a:lnTo>
                    <a:pt x="6424" y="132027"/>
                  </a:lnTo>
                  <a:lnTo>
                    <a:pt x="24553" y="89069"/>
                  </a:lnTo>
                  <a:lnTo>
                    <a:pt x="52673" y="52673"/>
                  </a:lnTo>
                  <a:lnTo>
                    <a:pt x="89069" y="24553"/>
                  </a:lnTo>
                  <a:lnTo>
                    <a:pt x="132027" y="6424"/>
                  </a:lnTo>
                  <a:lnTo>
                    <a:pt x="179831" y="0"/>
                  </a:lnTo>
                  <a:lnTo>
                    <a:pt x="2700528" y="0"/>
                  </a:lnTo>
                  <a:lnTo>
                    <a:pt x="2748332" y="6424"/>
                  </a:lnTo>
                  <a:lnTo>
                    <a:pt x="2791290" y="24553"/>
                  </a:lnTo>
                  <a:lnTo>
                    <a:pt x="2827686" y="52673"/>
                  </a:lnTo>
                  <a:lnTo>
                    <a:pt x="2855806" y="89069"/>
                  </a:lnTo>
                  <a:lnTo>
                    <a:pt x="2873935" y="132027"/>
                  </a:lnTo>
                  <a:lnTo>
                    <a:pt x="2880359" y="179831"/>
                  </a:lnTo>
                  <a:lnTo>
                    <a:pt x="2880359" y="899159"/>
                  </a:lnTo>
                  <a:lnTo>
                    <a:pt x="2873935" y="946964"/>
                  </a:lnTo>
                  <a:lnTo>
                    <a:pt x="2855806" y="989922"/>
                  </a:lnTo>
                  <a:lnTo>
                    <a:pt x="2827686" y="1026318"/>
                  </a:lnTo>
                  <a:lnTo>
                    <a:pt x="2791290" y="1054438"/>
                  </a:lnTo>
                  <a:lnTo>
                    <a:pt x="2748332" y="1072567"/>
                  </a:lnTo>
                  <a:lnTo>
                    <a:pt x="2700528" y="1078991"/>
                  </a:lnTo>
                  <a:lnTo>
                    <a:pt x="179831" y="1078991"/>
                  </a:lnTo>
                  <a:lnTo>
                    <a:pt x="132027" y="1072567"/>
                  </a:lnTo>
                  <a:lnTo>
                    <a:pt x="89069" y="1054438"/>
                  </a:lnTo>
                  <a:lnTo>
                    <a:pt x="52673" y="1026318"/>
                  </a:lnTo>
                  <a:lnTo>
                    <a:pt x="24553" y="989922"/>
                  </a:lnTo>
                  <a:lnTo>
                    <a:pt x="6424" y="946964"/>
                  </a:lnTo>
                  <a:lnTo>
                    <a:pt x="0" y="899159"/>
                  </a:lnTo>
                  <a:lnTo>
                    <a:pt x="0" y="179831"/>
                  </a:lnTo>
                  <a:close/>
                </a:path>
              </a:pathLst>
            </a:custGeom>
            <a:ln w="28574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6" name="object 26"/>
          <p:cNvSpPr txBox="1"/>
          <p:nvPr/>
        </p:nvSpPr>
        <p:spPr>
          <a:xfrm>
            <a:off x="8533256" y="2836240"/>
            <a:ext cx="2310130" cy="7581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sz="2400" b="1" dirty="0">
                <a:solidFill>
                  <a:srgbClr val="FFFFFF"/>
                </a:solidFill>
                <a:latin typeface="Calibri"/>
                <a:cs typeface="Calibri"/>
              </a:rPr>
              <a:t>Comité</a:t>
            </a:r>
            <a:r>
              <a:rPr sz="2400" b="1" spc="-5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400" b="1" dirty="0">
                <a:solidFill>
                  <a:srgbClr val="FFFFFF"/>
                </a:solidFill>
                <a:latin typeface="Calibri"/>
                <a:cs typeface="Calibri"/>
              </a:rPr>
              <a:t>de</a:t>
            </a:r>
            <a:r>
              <a:rPr sz="2400" b="1" spc="-3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400" b="1" spc="-10" dirty="0">
                <a:solidFill>
                  <a:srgbClr val="FFFFFF"/>
                </a:solidFill>
                <a:latin typeface="Calibri"/>
                <a:cs typeface="Calibri"/>
              </a:rPr>
              <a:t>gestión</a:t>
            </a:r>
            <a:endParaRPr sz="2400">
              <a:latin typeface="Calibri"/>
              <a:cs typeface="Calibri"/>
            </a:endParaRPr>
          </a:p>
          <a:p>
            <a:pPr algn="ctr">
              <a:lnSpc>
                <a:spcPct val="100000"/>
              </a:lnSpc>
              <a:spcBef>
                <a:spcPts val="5"/>
              </a:spcBef>
            </a:pPr>
            <a:r>
              <a:rPr sz="2400" b="1" dirty="0">
                <a:solidFill>
                  <a:srgbClr val="FFFFFF"/>
                </a:solidFill>
                <a:latin typeface="Calibri"/>
                <a:cs typeface="Calibri"/>
              </a:rPr>
              <a:t>del</a:t>
            </a:r>
            <a:r>
              <a:rPr sz="2400" b="1" spc="-3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400" b="1" spc="-10" dirty="0">
                <a:solidFill>
                  <a:srgbClr val="FFFFFF"/>
                </a:solidFill>
                <a:latin typeface="Calibri"/>
                <a:cs typeface="Calibri"/>
              </a:rPr>
              <a:t>bienestar</a:t>
            </a:r>
            <a:endParaRPr sz="2400">
              <a:latin typeface="Calibri"/>
              <a:cs typeface="Calibri"/>
            </a:endParaRPr>
          </a:p>
        </p:txBody>
      </p:sp>
      <p:grpSp>
        <p:nvGrpSpPr>
          <p:cNvPr id="27" name="object 27"/>
          <p:cNvGrpSpPr/>
          <p:nvPr/>
        </p:nvGrpSpPr>
        <p:grpSpPr>
          <a:xfrm>
            <a:off x="4367974" y="1347406"/>
            <a:ext cx="2908935" cy="864235"/>
            <a:chOff x="4367974" y="1347406"/>
            <a:chExt cx="2908935" cy="864235"/>
          </a:xfrm>
        </p:grpSpPr>
        <p:sp>
          <p:nvSpPr>
            <p:cNvPr id="28" name="object 28"/>
            <p:cNvSpPr/>
            <p:nvPr/>
          </p:nvSpPr>
          <p:spPr>
            <a:xfrm>
              <a:off x="4382261" y="1361694"/>
              <a:ext cx="2880360" cy="835660"/>
            </a:xfrm>
            <a:custGeom>
              <a:avLst/>
              <a:gdLst/>
              <a:ahLst/>
              <a:cxnLst/>
              <a:rect l="l" t="t" r="r" b="b"/>
              <a:pathLst>
                <a:path w="2880359" h="835660">
                  <a:moveTo>
                    <a:pt x="2741167" y="0"/>
                  </a:moveTo>
                  <a:lnTo>
                    <a:pt x="139191" y="0"/>
                  </a:lnTo>
                  <a:lnTo>
                    <a:pt x="95211" y="7099"/>
                  </a:lnTo>
                  <a:lnTo>
                    <a:pt x="57003" y="26867"/>
                  </a:lnTo>
                  <a:lnTo>
                    <a:pt x="26867" y="57003"/>
                  </a:lnTo>
                  <a:lnTo>
                    <a:pt x="7099" y="95211"/>
                  </a:lnTo>
                  <a:lnTo>
                    <a:pt x="0" y="139191"/>
                  </a:lnTo>
                  <a:lnTo>
                    <a:pt x="0" y="695959"/>
                  </a:lnTo>
                  <a:lnTo>
                    <a:pt x="7099" y="739940"/>
                  </a:lnTo>
                  <a:lnTo>
                    <a:pt x="26867" y="778148"/>
                  </a:lnTo>
                  <a:lnTo>
                    <a:pt x="57003" y="808284"/>
                  </a:lnTo>
                  <a:lnTo>
                    <a:pt x="95211" y="828052"/>
                  </a:lnTo>
                  <a:lnTo>
                    <a:pt x="139191" y="835151"/>
                  </a:lnTo>
                  <a:lnTo>
                    <a:pt x="2741167" y="835151"/>
                  </a:lnTo>
                  <a:lnTo>
                    <a:pt x="2785148" y="828052"/>
                  </a:lnTo>
                  <a:lnTo>
                    <a:pt x="2823356" y="808284"/>
                  </a:lnTo>
                  <a:lnTo>
                    <a:pt x="2853492" y="778148"/>
                  </a:lnTo>
                  <a:lnTo>
                    <a:pt x="2873260" y="739940"/>
                  </a:lnTo>
                  <a:lnTo>
                    <a:pt x="2880360" y="695959"/>
                  </a:lnTo>
                  <a:lnTo>
                    <a:pt x="2880360" y="139191"/>
                  </a:lnTo>
                  <a:lnTo>
                    <a:pt x="2873260" y="95211"/>
                  </a:lnTo>
                  <a:lnTo>
                    <a:pt x="2853492" y="57003"/>
                  </a:lnTo>
                  <a:lnTo>
                    <a:pt x="2823356" y="26867"/>
                  </a:lnTo>
                  <a:lnTo>
                    <a:pt x="2785148" y="7099"/>
                  </a:lnTo>
                  <a:lnTo>
                    <a:pt x="2741167" y="0"/>
                  </a:lnTo>
                  <a:close/>
                </a:path>
              </a:pathLst>
            </a:custGeom>
            <a:solidFill>
              <a:srgbClr val="6FAC4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" name="object 29"/>
            <p:cNvSpPr/>
            <p:nvPr/>
          </p:nvSpPr>
          <p:spPr>
            <a:xfrm>
              <a:off x="4382261" y="1361694"/>
              <a:ext cx="2880360" cy="835660"/>
            </a:xfrm>
            <a:custGeom>
              <a:avLst/>
              <a:gdLst/>
              <a:ahLst/>
              <a:cxnLst/>
              <a:rect l="l" t="t" r="r" b="b"/>
              <a:pathLst>
                <a:path w="2880359" h="835660">
                  <a:moveTo>
                    <a:pt x="0" y="139191"/>
                  </a:moveTo>
                  <a:lnTo>
                    <a:pt x="7099" y="95211"/>
                  </a:lnTo>
                  <a:lnTo>
                    <a:pt x="26867" y="57003"/>
                  </a:lnTo>
                  <a:lnTo>
                    <a:pt x="57003" y="26867"/>
                  </a:lnTo>
                  <a:lnTo>
                    <a:pt x="95211" y="7099"/>
                  </a:lnTo>
                  <a:lnTo>
                    <a:pt x="139191" y="0"/>
                  </a:lnTo>
                  <a:lnTo>
                    <a:pt x="2741167" y="0"/>
                  </a:lnTo>
                  <a:lnTo>
                    <a:pt x="2785148" y="7099"/>
                  </a:lnTo>
                  <a:lnTo>
                    <a:pt x="2823356" y="26867"/>
                  </a:lnTo>
                  <a:lnTo>
                    <a:pt x="2853492" y="57003"/>
                  </a:lnTo>
                  <a:lnTo>
                    <a:pt x="2873260" y="95211"/>
                  </a:lnTo>
                  <a:lnTo>
                    <a:pt x="2880360" y="139191"/>
                  </a:lnTo>
                  <a:lnTo>
                    <a:pt x="2880360" y="695959"/>
                  </a:lnTo>
                  <a:lnTo>
                    <a:pt x="2873260" y="739940"/>
                  </a:lnTo>
                  <a:lnTo>
                    <a:pt x="2853492" y="778148"/>
                  </a:lnTo>
                  <a:lnTo>
                    <a:pt x="2823356" y="808284"/>
                  </a:lnTo>
                  <a:lnTo>
                    <a:pt x="2785148" y="828052"/>
                  </a:lnTo>
                  <a:lnTo>
                    <a:pt x="2741167" y="835151"/>
                  </a:lnTo>
                  <a:lnTo>
                    <a:pt x="139191" y="835151"/>
                  </a:lnTo>
                  <a:lnTo>
                    <a:pt x="95211" y="828052"/>
                  </a:lnTo>
                  <a:lnTo>
                    <a:pt x="57003" y="808284"/>
                  </a:lnTo>
                  <a:lnTo>
                    <a:pt x="26867" y="778148"/>
                  </a:lnTo>
                  <a:lnTo>
                    <a:pt x="7099" y="739940"/>
                  </a:lnTo>
                  <a:lnTo>
                    <a:pt x="0" y="695959"/>
                  </a:lnTo>
                  <a:lnTo>
                    <a:pt x="0" y="139191"/>
                  </a:lnTo>
                  <a:close/>
                </a:path>
              </a:pathLst>
            </a:custGeom>
            <a:ln w="28575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0" name="object 30"/>
          <p:cNvSpPr txBox="1"/>
          <p:nvPr/>
        </p:nvSpPr>
        <p:spPr>
          <a:xfrm>
            <a:off x="5217033" y="1563370"/>
            <a:ext cx="120904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spc="-10" dirty="0">
                <a:solidFill>
                  <a:srgbClr val="FFFFFF"/>
                </a:solidFill>
                <a:latin typeface="Calibri"/>
                <a:cs typeface="Calibri"/>
              </a:rPr>
              <a:t>Dirección</a:t>
            </a:r>
            <a:endParaRPr sz="2400">
              <a:latin typeface="Calibri"/>
              <a:cs typeface="Calibri"/>
            </a:endParaRPr>
          </a:p>
        </p:txBody>
      </p:sp>
      <p:sp>
        <p:nvSpPr>
          <p:cNvPr id="32" name="object 32"/>
          <p:cNvSpPr/>
          <p:nvPr/>
        </p:nvSpPr>
        <p:spPr>
          <a:xfrm>
            <a:off x="2256282" y="2196845"/>
            <a:ext cx="7747634" cy="584200"/>
          </a:xfrm>
          <a:custGeom>
            <a:avLst/>
            <a:gdLst/>
            <a:ahLst/>
            <a:cxnLst/>
            <a:rect l="l" t="t" r="r" b="b"/>
            <a:pathLst>
              <a:path w="7747634" h="584200">
                <a:moveTo>
                  <a:pt x="0" y="234695"/>
                </a:moveTo>
                <a:lnTo>
                  <a:pt x="7747635" y="234695"/>
                </a:lnTo>
              </a:path>
              <a:path w="7747634" h="584200">
                <a:moveTo>
                  <a:pt x="3566159" y="0"/>
                </a:moveTo>
                <a:lnTo>
                  <a:pt x="3566159" y="562990"/>
                </a:lnTo>
              </a:path>
              <a:path w="7747634" h="584200">
                <a:moveTo>
                  <a:pt x="0" y="224027"/>
                </a:moveTo>
                <a:lnTo>
                  <a:pt x="0" y="584073"/>
                </a:lnTo>
              </a:path>
              <a:path w="7747634" h="584200">
                <a:moveTo>
                  <a:pt x="7746492" y="222503"/>
                </a:moveTo>
                <a:lnTo>
                  <a:pt x="7746492" y="582549"/>
                </a:lnTo>
              </a:path>
            </a:pathLst>
          </a:custGeom>
          <a:ln w="38100">
            <a:solidFill>
              <a:srgbClr val="6FAC4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object 34"/>
          <p:cNvSpPr txBox="1"/>
          <p:nvPr/>
        </p:nvSpPr>
        <p:spPr>
          <a:xfrm>
            <a:off x="7152258" y="6250635"/>
            <a:ext cx="4424045" cy="3613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1100" b="1" dirty="0">
                <a:latin typeface="Calibri"/>
                <a:cs typeface="Calibri"/>
              </a:rPr>
              <a:t>R.M.</a:t>
            </a:r>
            <a:r>
              <a:rPr sz="1100" b="1" spc="280" dirty="0">
                <a:latin typeface="Calibri"/>
                <a:cs typeface="Calibri"/>
              </a:rPr>
              <a:t> </a:t>
            </a:r>
            <a:r>
              <a:rPr sz="1100" b="1" spc="-10" dirty="0">
                <a:latin typeface="Calibri"/>
                <a:cs typeface="Calibri"/>
              </a:rPr>
              <a:t>189-2021-</a:t>
            </a:r>
            <a:r>
              <a:rPr sz="1100" b="1" dirty="0">
                <a:latin typeface="Calibri"/>
                <a:cs typeface="Calibri"/>
              </a:rPr>
              <a:t>MINEDU</a:t>
            </a:r>
            <a:r>
              <a:rPr sz="1100" b="1" spc="265" dirty="0">
                <a:latin typeface="Calibri"/>
                <a:cs typeface="Calibri"/>
              </a:rPr>
              <a:t> </a:t>
            </a:r>
            <a:r>
              <a:rPr sz="1100" b="1" dirty="0">
                <a:latin typeface="Calibri"/>
                <a:cs typeface="Calibri"/>
              </a:rPr>
              <a:t>“</a:t>
            </a:r>
            <a:r>
              <a:rPr sz="1100" dirty="0">
                <a:solidFill>
                  <a:srgbClr val="25292D"/>
                </a:solidFill>
                <a:latin typeface="Roboto"/>
                <a:cs typeface="Roboto"/>
              </a:rPr>
              <a:t>Disposiciones</a:t>
            </a:r>
            <a:r>
              <a:rPr sz="1100" spc="235" dirty="0">
                <a:solidFill>
                  <a:srgbClr val="25292D"/>
                </a:solidFill>
                <a:latin typeface="Roboto"/>
                <a:cs typeface="Roboto"/>
              </a:rPr>
              <a:t> </a:t>
            </a:r>
            <a:r>
              <a:rPr sz="1100" dirty="0">
                <a:solidFill>
                  <a:srgbClr val="25292D"/>
                </a:solidFill>
                <a:latin typeface="Roboto"/>
                <a:cs typeface="Roboto"/>
              </a:rPr>
              <a:t>para</a:t>
            </a:r>
            <a:r>
              <a:rPr sz="1100" spc="254" dirty="0">
                <a:solidFill>
                  <a:srgbClr val="25292D"/>
                </a:solidFill>
                <a:latin typeface="Roboto"/>
                <a:cs typeface="Roboto"/>
              </a:rPr>
              <a:t> </a:t>
            </a:r>
            <a:r>
              <a:rPr sz="1100" dirty="0">
                <a:solidFill>
                  <a:srgbClr val="25292D"/>
                </a:solidFill>
                <a:latin typeface="Roboto"/>
                <a:cs typeface="Roboto"/>
              </a:rPr>
              <a:t>los</a:t>
            </a:r>
            <a:r>
              <a:rPr sz="1100" spc="229" dirty="0">
                <a:solidFill>
                  <a:srgbClr val="25292D"/>
                </a:solidFill>
                <a:latin typeface="Roboto"/>
                <a:cs typeface="Roboto"/>
              </a:rPr>
              <a:t> </a:t>
            </a:r>
            <a:r>
              <a:rPr sz="1100" dirty="0">
                <a:solidFill>
                  <a:srgbClr val="25292D"/>
                </a:solidFill>
                <a:latin typeface="Roboto"/>
                <a:cs typeface="Roboto"/>
              </a:rPr>
              <a:t>Comités</a:t>
            </a:r>
            <a:r>
              <a:rPr sz="1100" spc="245" dirty="0">
                <a:solidFill>
                  <a:srgbClr val="25292D"/>
                </a:solidFill>
                <a:latin typeface="Roboto"/>
                <a:cs typeface="Roboto"/>
              </a:rPr>
              <a:t> </a:t>
            </a:r>
            <a:r>
              <a:rPr sz="1100" dirty="0">
                <a:solidFill>
                  <a:srgbClr val="25292D"/>
                </a:solidFill>
                <a:latin typeface="Roboto"/>
                <a:cs typeface="Roboto"/>
              </a:rPr>
              <a:t>de</a:t>
            </a:r>
            <a:r>
              <a:rPr sz="1100" spc="245" dirty="0">
                <a:solidFill>
                  <a:srgbClr val="25292D"/>
                </a:solidFill>
                <a:latin typeface="Roboto"/>
                <a:cs typeface="Roboto"/>
              </a:rPr>
              <a:t> </a:t>
            </a:r>
            <a:r>
              <a:rPr sz="1100" spc="-10" dirty="0">
                <a:solidFill>
                  <a:srgbClr val="25292D"/>
                </a:solidFill>
                <a:latin typeface="Roboto"/>
                <a:cs typeface="Roboto"/>
              </a:rPr>
              <a:t>Gestión </a:t>
            </a:r>
            <a:r>
              <a:rPr sz="1100" dirty="0">
                <a:solidFill>
                  <a:srgbClr val="25292D"/>
                </a:solidFill>
                <a:latin typeface="Roboto"/>
                <a:cs typeface="Roboto"/>
              </a:rPr>
              <a:t>Escolar</a:t>
            </a:r>
            <a:r>
              <a:rPr sz="1100" spc="-15" dirty="0">
                <a:solidFill>
                  <a:srgbClr val="25292D"/>
                </a:solidFill>
                <a:latin typeface="Roboto"/>
                <a:cs typeface="Roboto"/>
              </a:rPr>
              <a:t> </a:t>
            </a:r>
            <a:r>
              <a:rPr sz="1100" dirty="0">
                <a:solidFill>
                  <a:srgbClr val="25292D"/>
                </a:solidFill>
                <a:latin typeface="Roboto"/>
                <a:cs typeface="Roboto"/>
              </a:rPr>
              <a:t>en</a:t>
            </a:r>
            <a:r>
              <a:rPr sz="1100" spc="-10" dirty="0">
                <a:solidFill>
                  <a:srgbClr val="25292D"/>
                </a:solidFill>
                <a:latin typeface="Roboto"/>
                <a:cs typeface="Roboto"/>
              </a:rPr>
              <a:t> </a:t>
            </a:r>
            <a:r>
              <a:rPr sz="1100" dirty="0">
                <a:solidFill>
                  <a:srgbClr val="25292D"/>
                </a:solidFill>
                <a:latin typeface="Roboto"/>
                <a:cs typeface="Roboto"/>
              </a:rPr>
              <a:t>las</a:t>
            </a:r>
            <a:r>
              <a:rPr sz="1100" spc="-15" dirty="0">
                <a:solidFill>
                  <a:srgbClr val="25292D"/>
                </a:solidFill>
                <a:latin typeface="Roboto"/>
                <a:cs typeface="Roboto"/>
              </a:rPr>
              <a:t> </a:t>
            </a:r>
            <a:r>
              <a:rPr sz="1100" spc="-20" dirty="0">
                <a:solidFill>
                  <a:srgbClr val="25292D"/>
                </a:solidFill>
                <a:latin typeface="Roboto"/>
                <a:cs typeface="Roboto"/>
              </a:rPr>
              <a:t>Instituciones</a:t>
            </a:r>
            <a:r>
              <a:rPr sz="1100" spc="-15" dirty="0">
                <a:solidFill>
                  <a:srgbClr val="25292D"/>
                </a:solidFill>
                <a:latin typeface="Roboto"/>
                <a:cs typeface="Roboto"/>
              </a:rPr>
              <a:t> </a:t>
            </a:r>
            <a:r>
              <a:rPr sz="1100" spc="-10" dirty="0">
                <a:solidFill>
                  <a:srgbClr val="25292D"/>
                </a:solidFill>
                <a:latin typeface="Roboto"/>
                <a:cs typeface="Roboto"/>
              </a:rPr>
              <a:t>Educativas</a:t>
            </a:r>
            <a:r>
              <a:rPr sz="1100" spc="-25" dirty="0">
                <a:solidFill>
                  <a:srgbClr val="25292D"/>
                </a:solidFill>
                <a:latin typeface="Roboto"/>
                <a:cs typeface="Roboto"/>
              </a:rPr>
              <a:t> </a:t>
            </a:r>
            <a:r>
              <a:rPr sz="1100" spc="-10" dirty="0">
                <a:solidFill>
                  <a:srgbClr val="25292D"/>
                </a:solidFill>
                <a:latin typeface="Roboto"/>
                <a:cs typeface="Roboto"/>
              </a:rPr>
              <a:t>Públicas</a:t>
            </a:r>
            <a:r>
              <a:rPr sz="1100" spc="-25" dirty="0">
                <a:solidFill>
                  <a:srgbClr val="25292D"/>
                </a:solidFill>
                <a:latin typeface="Roboto"/>
                <a:cs typeface="Roboto"/>
              </a:rPr>
              <a:t> </a:t>
            </a:r>
            <a:r>
              <a:rPr sz="1100" dirty="0">
                <a:solidFill>
                  <a:srgbClr val="25292D"/>
                </a:solidFill>
                <a:latin typeface="Roboto"/>
                <a:cs typeface="Roboto"/>
              </a:rPr>
              <a:t>de</a:t>
            </a:r>
            <a:r>
              <a:rPr sz="1100" spc="-5" dirty="0">
                <a:solidFill>
                  <a:srgbClr val="25292D"/>
                </a:solidFill>
                <a:latin typeface="Roboto"/>
                <a:cs typeface="Roboto"/>
              </a:rPr>
              <a:t> </a:t>
            </a:r>
            <a:r>
              <a:rPr sz="1100" spc="-10" dirty="0">
                <a:solidFill>
                  <a:srgbClr val="25292D"/>
                </a:solidFill>
                <a:latin typeface="Roboto"/>
                <a:cs typeface="Roboto"/>
              </a:rPr>
              <a:t>Educación Básica”</a:t>
            </a:r>
            <a:endParaRPr sz="1100">
              <a:latin typeface="Roboto"/>
              <a:cs typeface="Roboto"/>
            </a:endParaRPr>
          </a:p>
        </p:txBody>
      </p:sp>
      <p:pic>
        <p:nvPicPr>
          <p:cNvPr id="35" name="object 6">
            <a:extLst>
              <a:ext uri="{FF2B5EF4-FFF2-40B4-BE49-F238E27FC236}">
                <a16:creationId xmlns:a16="http://schemas.microsoft.com/office/drawing/2014/main" id="{8EAB40E4-B09E-6C96-B0D0-EC7B2A0018F7}"/>
              </a:ext>
            </a:extLst>
          </p:cNvPr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-76200" y="0"/>
            <a:ext cx="2552700" cy="553212"/>
          </a:xfrm>
          <a:prstGeom prst="rect">
            <a:avLst/>
          </a:prstGeom>
        </p:spPr>
      </p:pic>
      <p:pic>
        <p:nvPicPr>
          <p:cNvPr id="36" name="Picture 2">
            <a:extLst>
              <a:ext uri="{FF2B5EF4-FFF2-40B4-BE49-F238E27FC236}">
                <a16:creationId xmlns:a16="http://schemas.microsoft.com/office/drawing/2014/main" id="{F35D3598-5408-BA5A-D2D6-F2937528421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79328" y="-2458"/>
            <a:ext cx="812672" cy="8126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03505">
              <a:lnSpc>
                <a:spcPct val="100000"/>
              </a:lnSpc>
              <a:spcBef>
                <a:spcPts val="100"/>
              </a:spcBef>
            </a:pPr>
            <a:r>
              <a:rPr sz="3600" spc="-300" dirty="0">
                <a:solidFill>
                  <a:srgbClr val="4471C4"/>
                </a:solidFill>
              </a:rPr>
              <a:t>El</a:t>
            </a:r>
            <a:r>
              <a:rPr sz="3600" spc="-50" dirty="0">
                <a:solidFill>
                  <a:srgbClr val="4471C4"/>
                </a:solidFill>
              </a:rPr>
              <a:t> </a:t>
            </a:r>
            <a:r>
              <a:rPr sz="3600" spc="-310" dirty="0">
                <a:solidFill>
                  <a:srgbClr val="4471C4"/>
                </a:solidFill>
              </a:rPr>
              <a:t>PEAI</a:t>
            </a:r>
            <a:r>
              <a:rPr sz="3600" spc="-40" dirty="0">
                <a:solidFill>
                  <a:srgbClr val="4471C4"/>
                </a:solidFill>
              </a:rPr>
              <a:t> </a:t>
            </a:r>
            <a:r>
              <a:rPr sz="3600" dirty="0">
                <a:solidFill>
                  <a:srgbClr val="4471C4"/>
                </a:solidFill>
              </a:rPr>
              <a:t>en</a:t>
            </a:r>
            <a:r>
              <a:rPr sz="3600" spc="-85" dirty="0">
                <a:solidFill>
                  <a:srgbClr val="4471C4"/>
                </a:solidFill>
              </a:rPr>
              <a:t> </a:t>
            </a:r>
            <a:r>
              <a:rPr sz="3600" dirty="0">
                <a:solidFill>
                  <a:srgbClr val="4471C4"/>
                </a:solidFill>
              </a:rPr>
              <a:t>la</a:t>
            </a:r>
            <a:r>
              <a:rPr sz="3600" spc="-55" dirty="0">
                <a:solidFill>
                  <a:srgbClr val="4471C4"/>
                </a:solidFill>
              </a:rPr>
              <a:t> </a:t>
            </a:r>
            <a:r>
              <a:rPr sz="3600" spc="-110" dirty="0">
                <a:solidFill>
                  <a:srgbClr val="4471C4"/>
                </a:solidFill>
              </a:rPr>
              <a:t>gestión</a:t>
            </a:r>
            <a:r>
              <a:rPr sz="3600" spc="-70" dirty="0">
                <a:solidFill>
                  <a:srgbClr val="4471C4"/>
                </a:solidFill>
              </a:rPr>
              <a:t> </a:t>
            </a:r>
            <a:r>
              <a:rPr sz="3600" spc="-10" dirty="0">
                <a:solidFill>
                  <a:srgbClr val="4471C4"/>
                </a:solidFill>
              </a:rPr>
              <a:t>escolar</a:t>
            </a:r>
            <a:endParaRPr sz="3600"/>
          </a:p>
        </p:txBody>
      </p:sp>
      <p:grpSp>
        <p:nvGrpSpPr>
          <p:cNvPr id="4" name="object 4"/>
          <p:cNvGrpSpPr/>
          <p:nvPr/>
        </p:nvGrpSpPr>
        <p:grpSpPr>
          <a:xfrm>
            <a:off x="219456" y="947927"/>
            <a:ext cx="539750" cy="539750"/>
            <a:chOff x="219456" y="947927"/>
            <a:chExt cx="539750" cy="539750"/>
          </a:xfrm>
        </p:grpSpPr>
        <p:sp>
          <p:nvSpPr>
            <p:cNvPr id="5" name="object 5"/>
            <p:cNvSpPr/>
            <p:nvPr/>
          </p:nvSpPr>
          <p:spPr>
            <a:xfrm>
              <a:off x="219456" y="947927"/>
              <a:ext cx="539750" cy="539750"/>
            </a:xfrm>
            <a:custGeom>
              <a:avLst/>
              <a:gdLst/>
              <a:ahLst/>
              <a:cxnLst/>
              <a:rect l="l" t="t" r="r" b="b"/>
              <a:pathLst>
                <a:path w="539750" h="539750">
                  <a:moveTo>
                    <a:pt x="269748" y="0"/>
                  </a:moveTo>
                  <a:lnTo>
                    <a:pt x="221258" y="4346"/>
                  </a:lnTo>
                  <a:lnTo>
                    <a:pt x="175621" y="16876"/>
                  </a:lnTo>
                  <a:lnTo>
                    <a:pt x="133598" y="36829"/>
                  </a:lnTo>
                  <a:lnTo>
                    <a:pt x="95950" y="63443"/>
                  </a:lnTo>
                  <a:lnTo>
                    <a:pt x="63439" y="95955"/>
                  </a:lnTo>
                  <a:lnTo>
                    <a:pt x="36827" y="133603"/>
                  </a:lnTo>
                  <a:lnTo>
                    <a:pt x="16875" y="175626"/>
                  </a:lnTo>
                  <a:lnTo>
                    <a:pt x="4345" y="221262"/>
                  </a:lnTo>
                  <a:lnTo>
                    <a:pt x="0" y="269748"/>
                  </a:lnTo>
                  <a:lnTo>
                    <a:pt x="4345" y="318233"/>
                  </a:lnTo>
                  <a:lnTo>
                    <a:pt x="16875" y="363869"/>
                  </a:lnTo>
                  <a:lnTo>
                    <a:pt x="36827" y="405891"/>
                  </a:lnTo>
                  <a:lnTo>
                    <a:pt x="63439" y="443540"/>
                  </a:lnTo>
                  <a:lnTo>
                    <a:pt x="95950" y="476052"/>
                  </a:lnTo>
                  <a:lnTo>
                    <a:pt x="133598" y="502665"/>
                  </a:lnTo>
                  <a:lnTo>
                    <a:pt x="175621" y="522619"/>
                  </a:lnTo>
                  <a:lnTo>
                    <a:pt x="221258" y="535149"/>
                  </a:lnTo>
                  <a:lnTo>
                    <a:pt x="269748" y="539496"/>
                  </a:lnTo>
                  <a:lnTo>
                    <a:pt x="318237" y="535149"/>
                  </a:lnTo>
                  <a:lnTo>
                    <a:pt x="363874" y="522619"/>
                  </a:lnTo>
                  <a:lnTo>
                    <a:pt x="405897" y="502666"/>
                  </a:lnTo>
                  <a:lnTo>
                    <a:pt x="443545" y="476052"/>
                  </a:lnTo>
                  <a:lnTo>
                    <a:pt x="476056" y="443540"/>
                  </a:lnTo>
                  <a:lnTo>
                    <a:pt x="502668" y="405892"/>
                  </a:lnTo>
                  <a:lnTo>
                    <a:pt x="522620" y="363869"/>
                  </a:lnTo>
                  <a:lnTo>
                    <a:pt x="535150" y="318233"/>
                  </a:lnTo>
                  <a:lnTo>
                    <a:pt x="539496" y="269748"/>
                  </a:lnTo>
                  <a:lnTo>
                    <a:pt x="535150" y="221262"/>
                  </a:lnTo>
                  <a:lnTo>
                    <a:pt x="522620" y="175626"/>
                  </a:lnTo>
                  <a:lnTo>
                    <a:pt x="502668" y="133604"/>
                  </a:lnTo>
                  <a:lnTo>
                    <a:pt x="476056" y="95955"/>
                  </a:lnTo>
                  <a:lnTo>
                    <a:pt x="443545" y="63443"/>
                  </a:lnTo>
                  <a:lnTo>
                    <a:pt x="405897" y="36830"/>
                  </a:lnTo>
                  <a:lnTo>
                    <a:pt x="363874" y="16876"/>
                  </a:lnTo>
                  <a:lnTo>
                    <a:pt x="318237" y="4346"/>
                  </a:lnTo>
                  <a:lnTo>
                    <a:pt x="269748" y="0"/>
                  </a:lnTo>
                  <a:close/>
                </a:path>
              </a:pathLst>
            </a:custGeom>
            <a:solidFill>
              <a:srgbClr val="FFC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" name="object 6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67284" y="1094231"/>
              <a:ext cx="239267" cy="239267"/>
            </a:xfrm>
            <a:prstGeom prst="rect">
              <a:avLst/>
            </a:prstGeom>
          </p:spPr>
        </p:pic>
      </p:grpSp>
      <p:grpSp>
        <p:nvGrpSpPr>
          <p:cNvPr id="7" name="object 7"/>
          <p:cNvGrpSpPr/>
          <p:nvPr/>
        </p:nvGrpSpPr>
        <p:grpSpPr>
          <a:xfrm>
            <a:off x="832183" y="1803791"/>
            <a:ext cx="10939780" cy="4618990"/>
            <a:chOff x="832183" y="1803791"/>
            <a:chExt cx="10939780" cy="4618990"/>
          </a:xfrm>
        </p:grpSpPr>
        <p:pic>
          <p:nvPicPr>
            <p:cNvPr id="8" name="object 8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832183" y="1803791"/>
              <a:ext cx="10750449" cy="4618936"/>
            </a:xfrm>
            <a:prstGeom prst="rect">
              <a:avLst/>
            </a:prstGeom>
          </p:spPr>
        </p:pic>
        <p:pic>
          <p:nvPicPr>
            <p:cNvPr id="9" name="object 9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0460736" y="4735068"/>
              <a:ext cx="1310640" cy="1562100"/>
            </a:xfrm>
            <a:prstGeom prst="rect">
              <a:avLst/>
            </a:prstGeom>
          </p:spPr>
        </p:pic>
      </p:grpSp>
      <p:pic>
        <p:nvPicPr>
          <p:cNvPr id="11" name="object 6">
            <a:extLst>
              <a:ext uri="{FF2B5EF4-FFF2-40B4-BE49-F238E27FC236}">
                <a16:creationId xmlns:a16="http://schemas.microsoft.com/office/drawing/2014/main" id="{BA1EBBF5-E7E5-AE04-5515-9B8B91A30CA3}"/>
              </a:ext>
            </a:extLst>
          </p:cNvPr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-76200" y="0"/>
            <a:ext cx="2552700" cy="553212"/>
          </a:xfrm>
          <a:prstGeom prst="rect">
            <a:avLst/>
          </a:prstGeom>
        </p:spPr>
      </p:pic>
      <p:pic>
        <p:nvPicPr>
          <p:cNvPr id="12" name="Picture 2">
            <a:extLst>
              <a:ext uri="{FF2B5EF4-FFF2-40B4-BE49-F238E27FC236}">
                <a16:creationId xmlns:a16="http://schemas.microsoft.com/office/drawing/2014/main" id="{848E2A1F-B559-188E-0F5C-DCE4589E5B8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79328" y="-2458"/>
            <a:ext cx="812672" cy="8126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2192000" cy="6858000"/>
          </a:xfrm>
          <a:custGeom>
            <a:avLst/>
            <a:gdLst/>
            <a:ahLst/>
            <a:cxnLst/>
            <a:rect l="l" t="t" r="r" b="b"/>
            <a:pathLst>
              <a:path w="12192000" h="6858000">
                <a:moveTo>
                  <a:pt x="12192000" y="0"/>
                </a:moveTo>
                <a:lnTo>
                  <a:pt x="0" y="0"/>
                </a:lnTo>
                <a:lnTo>
                  <a:pt x="0" y="6858000"/>
                </a:lnTo>
                <a:lnTo>
                  <a:pt x="12192000" y="6858000"/>
                </a:lnTo>
                <a:lnTo>
                  <a:pt x="12192000" y="0"/>
                </a:lnTo>
                <a:close/>
              </a:path>
            </a:pathLst>
          </a:custGeom>
          <a:solidFill>
            <a:srgbClr val="42AEB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2218435" y="2900298"/>
            <a:ext cx="7933690" cy="7569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4800" spc="125" dirty="0">
                <a:solidFill>
                  <a:srgbClr val="FFFFFF"/>
                </a:solidFill>
              </a:rPr>
              <a:t>¿Cómo</a:t>
            </a:r>
            <a:r>
              <a:rPr sz="4800" spc="-150" dirty="0">
                <a:solidFill>
                  <a:srgbClr val="FFFFFF"/>
                </a:solidFill>
              </a:rPr>
              <a:t> </a:t>
            </a:r>
            <a:r>
              <a:rPr sz="4800" dirty="0">
                <a:solidFill>
                  <a:srgbClr val="FFFFFF"/>
                </a:solidFill>
              </a:rPr>
              <a:t>se</a:t>
            </a:r>
            <a:r>
              <a:rPr sz="4800" spc="-150" dirty="0">
                <a:solidFill>
                  <a:srgbClr val="FFFFFF"/>
                </a:solidFill>
              </a:rPr>
              <a:t> </a:t>
            </a:r>
            <a:r>
              <a:rPr sz="4800" spc="-180" dirty="0">
                <a:solidFill>
                  <a:srgbClr val="FFFFFF"/>
                </a:solidFill>
              </a:rPr>
              <a:t>formula</a:t>
            </a:r>
            <a:r>
              <a:rPr sz="4800" spc="-145" dirty="0">
                <a:solidFill>
                  <a:srgbClr val="FFFFFF"/>
                </a:solidFill>
              </a:rPr>
              <a:t> </a:t>
            </a:r>
            <a:r>
              <a:rPr sz="4800" dirty="0">
                <a:solidFill>
                  <a:srgbClr val="FFFFFF"/>
                </a:solidFill>
              </a:rPr>
              <a:t>el</a:t>
            </a:r>
            <a:r>
              <a:rPr sz="4800" spc="-165" dirty="0">
                <a:solidFill>
                  <a:srgbClr val="FFFFFF"/>
                </a:solidFill>
              </a:rPr>
              <a:t> </a:t>
            </a:r>
            <a:r>
              <a:rPr sz="4800" spc="-365" dirty="0">
                <a:solidFill>
                  <a:srgbClr val="FFFFFF"/>
                </a:solidFill>
              </a:rPr>
              <a:t>PEAI?</a:t>
            </a:r>
            <a:endParaRPr sz="4800"/>
          </a:p>
        </p:txBody>
      </p:sp>
      <p:pic>
        <p:nvPicPr>
          <p:cNvPr id="4" name="object 6">
            <a:extLst>
              <a:ext uri="{FF2B5EF4-FFF2-40B4-BE49-F238E27FC236}">
                <a16:creationId xmlns:a16="http://schemas.microsoft.com/office/drawing/2014/main" id="{66C3BE1A-99E4-06A0-B324-9A7DA03F6565}"/>
              </a:ext>
            </a:extLst>
          </p:cNvPr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-76200" y="0"/>
            <a:ext cx="2552700" cy="553212"/>
          </a:xfrm>
          <a:prstGeom prst="rect">
            <a:avLst/>
          </a:prstGeom>
        </p:spPr>
      </p:pic>
      <p:pic>
        <p:nvPicPr>
          <p:cNvPr id="5" name="Picture 2">
            <a:extLst>
              <a:ext uri="{FF2B5EF4-FFF2-40B4-BE49-F238E27FC236}">
                <a16:creationId xmlns:a16="http://schemas.microsoft.com/office/drawing/2014/main" id="{9BF816D7-E4CC-5F0C-3693-2F27029CF95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79328" y="-2458"/>
            <a:ext cx="812672" cy="8126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830578"/>
            <a:ext cx="12191999" cy="6027418"/>
          </a:xfrm>
          <a:prstGeom prst="rect">
            <a:avLst/>
          </a:prstGeom>
        </p:spPr>
      </p:pic>
      <p:pic>
        <p:nvPicPr>
          <p:cNvPr id="5" name="object 6">
            <a:extLst>
              <a:ext uri="{FF2B5EF4-FFF2-40B4-BE49-F238E27FC236}">
                <a16:creationId xmlns:a16="http://schemas.microsoft.com/office/drawing/2014/main" id="{4AA9C8E0-73E4-EDD3-1611-436A6974A601}"/>
              </a:ext>
            </a:extLst>
          </p:cNvPr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90500" y="132588"/>
            <a:ext cx="2552700" cy="553212"/>
          </a:xfrm>
          <a:prstGeom prst="rect">
            <a:avLst/>
          </a:prstGeom>
        </p:spPr>
      </p:pic>
      <p:pic>
        <p:nvPicPr>
          <p:cNvPr id="6" name="Picture 2">
            <a:extLst>
              <a:ext uri="{FF2B5EF4-FFF2-40B4-BE49-F238E27FC236}">
                <a16:creationId xmlns:a16="http://schemas.microsoft.com/office/drawing/2014/main" id="{946CAEF2-18DC-1BB8-62BA-CD068B6F2F8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79328" y="-2458"/>
            <a:ext cx="812672" cy="8126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6FC0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75</TotalTime>
  <Words>1087</Words>
  <Application>Microsoft Office PowerPoint</Application>
  <PresentationFormat>Panorámica</PresentationFormat>
  <Paragraphs>163</Paragraphs>
  <Slides>27</Slides>
  <Notes>1</Notes>
  <HiddenSlides>0</HiddenSlides>
  <MMClips>0</MMClips>
  <ScaleCrop>false</ScaleCrop>
  <HeadingPairs>
    <vt:vector size="6" baseType="variant">
      <vt:variant>
        <vt:lpstr>Fuentes usadas</vt:lpstr>
      </vt:variant>
      <vt:variant>
        <vt:i4>7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27</vt:i4>
      </vt:variant>
    </vt:vector>
  </HeadingPairs>
  <TitlesOfParts>
    <vt:vector size="35" baseType="lpstr">
      <vt:lpstr>Arial Black</vt:lpstr>
      <vt:lpstr>Arial MT</vt:lpstr>
      <vt:lpstr>Calibri</vt:lpstr>
      <vt:lpstr>Candara</vt:lpstr>
      <vt:lpstr>Roboto</vt:lpstr>
      <vt:lpstr>Tahoma</vt:lpstr>
      <vt:lpstr>Times New Roman</vt:lpstr>
      <vt:lpstr>Office Theme</vt:lpstr>
      <vt:lpstr>Proyecto Educativo Ambiental Integrado (PEAI)</vt:lpstr>
      <vt:lpstr>¿Qué es el Proyecto Educativo Ambiental Integrado PEAI?</vt:lpstr>
      <vt:lpstr>Proyectos educativos ambientales integrados (PEAI)</vt:lpstr>
      <vt:lpstr>Proyectos educativos ambientales integrados (PEAI)</vt:lpstr>
      <vt:lpstr>¿Quién es responsable de su implementación del PEAI?</vt:lpstr>
      <vt:lpstr>Los comités de gestión escolar y el PEAI</vt:lpstr>
      <vt:lpstr>El PEAI en la gestión escolar</vt:lpstr>
      <vt:lpstr>¿Cómo se formula el PEAI?</vt:lpstr>
      <vt:lpstr>Presentación de PowerPoint</vt:lpstr>
      <vt:lpstr>¿Cómo elaboro el PEAI?</vt:lpstr>
      <vt:lpstr>Revisión de los documentos de gestión escolar para identificar las situaciones ambientales del contexto de la IE.</vt:lpstr>
      <vt:lpstr>Identificación de los problemas y/u oportunidades ambientales</vt:lpstr>
      <vt:lpstr>Identificación de las situaciones ambientales del contexto de la IE</vt:lpstr>
      <vt:lpstr>Priorización de los problemas y/u oportunidades ambientales de las situaciones ambientales identificadas.</vt:lpstr>
      <vt:lpstr>Priorización de los problemas y/u oportunidades ambientales</vt:lpstr>
      <vt:lpstr>Análisis de los problemas y/u oportunidades priorizados</vt:lpstr>
      <vt:lpstr>Análisis de los problemas y/u oportunidades priorizados</vt:lpstr>
      <vt:lpstr>Análisis de los problemas y/u oportunidades priorizados</vt:lpstr>
      <vt:lpstr>Análisis de los problemas y/u oportunidades priorizados</vt:lpstr>
      <vt:lpstr>Presentación de PowerPoint</vt:lpstr>
      <vt:lpstr>Elaborando un plan de acción</vt:lpstr>
      <vt:lpstr>Trabajo articulado</vt:lpstr>
      <vt:lpstr>Monitoreo y Evaluación del PEAI</vt:lpstr>
      <vt:lpstr>Presentación de PowerPoint</vt:lpstr>
      <vt:lpstr>Presentación de PowerPoint</vt:lpstr>
      <vt:lpstr>Conoce más de los PEAI</vt:lpstr>
      <vt:lpstr>GRACIAS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TÍTULO PORTADA</dc:title>
  <dc:creator>Roberto Flores Consiglieri</dc:creator>
  <cp:lastModifiedBy>Willy</cp:lastModifiedBy>
  <cp:revision>4</cp:revision>
  <dcterms:created xsi:type="dcterms:W3CDTF">2025-03-18T20:35:46Z</dcterms:created>
  <dcterms:modified xsi:type="dcterms:W3CDTF">2025-03-21T09:53:21Z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2025-02-26T00:00:00Z</vt:filetime>
  </property>
  <property fmtid="{D5CDD505-2E9C-101B-9397-08002B2CF9AE}" pid="3" name="Creator">
    <vt:lpwstr>Microsoft® PowerPoint® LTSC</vt:lpwstr>
  </property>
  <property fmtid="{D5CDD505-2E9C-101B-9397-08002B2CF9AE}" pid="4" name="LastSaved">
    <vt:filetime>2025-03-18T00:00:00Z</vt:filetime>
  </property>
  <property fmtid="{D5CDD505-2E9C-101B-9397-08002B2CF9AE}" pid="5" name="Producer">
    <vt:lpwstr>Microsoft® PowerPoint® LTSC</vt:lpwstr>
  </property>
</Properties>
</file>